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6" r:id="rId3"/>
    <p:sldMasterId id="2147483697" r:id="rId4"/>
  </p:sldMasterIdLst>
  <p:notesMasterIdLst>
    <p:notesMasterId r:id="rId17"/>
  </p:notesMasterIdLst>
  <p:sldIdLst>
    <p:sldId id="287" r:id="rId5"/>
    <p:sldId id="694" r:id="rId6"/>
    <p:sldId id="666" r:id="rId7"/>
    <p:sldId id="277" r:id="rId8"/>
    <p:sldId id="259" r:id="rId9"/>
    <p:sldId id="262" r:id="rId10"/>
    <p:sldId id="278" r:id="rId11"/>
    <p:sldId id="760" r:id="rId12"/>
    <p:sldId id="266" r:id="rId13"/>
    <p:sldId id="762" r:id="rId14"/>
    <p:sldId id="761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0"/>
    <a:srgbClr val="FFC700"/>
    <a:srgbClr val="EFB509"/>
    <a:srgbClr val="0059F9"/>
    <a:srgbClr val="00853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A4AA88-1E76-4665-A375-346522770578}">
  <a:tblStyle styleId="{52A4AA88-1E76-4665-A375-3465227705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94"/>
  </p:normalViewPr>
  <p:slideViewPr>
    <p:cSldViewPr snapToGrid="0">
      <p:cViewPr varScale="1">
        <p:scale>
          <a:sx n="156" d="100"/>
          <a:sy n="156" d="100"/>
        </p:scale>
        <p:origin x="4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7f9262ee2f_0_26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7f9262ee2f_0_26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42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1052de6e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1052de6e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5fe01dc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5fe01dc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5fe01dc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5fe01dc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1113b1a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1113b1a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1430" y="5091420"/>
            <a:ext cx="9178290" cy="520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Grp="1"/>
          </p:cNvSpPr>
          <p:nvPr>
            <p:ph type="subTitle" idx="1"/>
          </p:nvPr>
        </p:nvSpPr>
        <p:spPr>
          <a:xfrm>
            <a:off x="502444" y="2654364"/>
            <a:ext cx="8137922" cy="41909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endParaRPr lang="zh-CN" altLang="en-US" dirty="0"/>
          </a:p>
        </p:txBody>
      </p:sp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502444" y="2130421"/>
            <a:ext cx="8137922" cy="523943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381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4FB5F46-6E5B-4CCE-B6F0-B2F0A3719756}"/>
              </a:ext>
            </a:extLst>
          </p:cNvPr>
          <p:cNvGrpSpPr/>
          <p:nvPr userDrawn="1"/>
        </p:nvGrpSpPr>
        <p:grpSpPr>
          <a:xfrm>
            <a:off x="0" y="-1"/>
            <a:ext cx="9144000" cy="586741"/>
            <a:chOff x="0" y="-1"/>
            <a:chExt cx="12192000" cy="1016001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5BFBEC5F-C0EF-4A6D-ADDC-F2B80E2423B9}"/>
                </a:ext>
              </a:extLst>
            </p:cNvPr>
            <p:cNvSpPr/>
            <p:nvPr/>
          </p:nvSpPr>
          <p:spPr>
            <a:xfrm rot="10800000">
              <a:off x="0" y="0"/>
              <a:ext cx="12192000" cy="1016000"/>
            </a:xfrm>
            <a:prstGeom prst="triangle">
              <a:avLst/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BEE32A30-280B-428F-94CF-9D283473796C}"/>
                </a:ext>
              </a:extLst>
            </p:cNvPr>
            <p:cNvSpPr/>
            <p:nvPr/>
          </p:nvSpPr>
          <p:spPr>
            <a:xfrm rot="10800000">
              <a:off x="0" y="0"/>
              <a:ext cx="4602480" cy="1016000"/>
            </a:xfrm>
            <a:prstGeom prst="triangle">
              <a:avLst/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C1A15250-43BA-4C1B-A08C-6BCE47FCC256}"/>
                </a:ext>
              </a:extLst>
            </p:cNvPr>
            <p:cNvSpPr/>
            <p:nvPr/>
          </p:nvSpPr>
          <p:spPr>
            <a:xfrm rot="10800000">
              <a:off x="7589520" y="0"/>
              <a:ext cx="4602480" cy="1016000"/>
            </a:xfrm>
            <a:prstGeom prst="triangle">
              <a:avLst>
                <a:gd name="adj" fmla="val 0"/>
              </a:avLst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BD48D10A-D99B-44F6-B799-0F1D73F3C9F5}"/>
                </a:ext>
              </a:extLst>
            </p:cNvPr>
            <p:cNvSpPr/>
            <p:nvPr/>
          </p:nvSpPr>
          <p:spPr>
            <a:xfrm rot="10800000">
              <a:off x="4602480" y="-1"/>
              <a:ext cx="4592320" cy="1016001"/>
            </a:xfrm>
            <a:prstGeom prst="triangle">
              <a:avLst>
                <a:gd name="adj" fmla="val 68318"/>
              </a:avLst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F705B4B-6402-41F4-BA56-C33BC3422B7A}"/>
              </a:ext>
            </a:extLst>
          </p:cNvPr>
          <p:cNvGrpSpPr/>
          <p:nvPr userDrawn="1"/>
        </p:nvGrpSpPr>
        <p:grpSpPr>
          <a:xfrm flipH="1" flipV="1">
            <a:off x="0" y="4565441"/>
            <a:ext cx="9144000" cy="586741"/>
            <a:chOff x="0" y="-1"/>
            <a:chExt cx="12192000" cy="1016001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6725E015-78DA-49AF-9E69-0A0538B7E81F}"/>
                </a:ext>
              </a:extLst>
            </p:cNvPr>
            <p:cNvSpPr/>
            <p:nvPr/>
          </p:nvSpPr>
          <p:spPr>
            <a:xfrm rot="10800000">
              <a:off x="0" y="0"/>
              <a:ext cx="12192000" cy="1016000"/>
            </a:xfrm>
            <a:prstGeom prst="triangle">
              <a:avLst/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08A07ACB-8C7A-4A2A-947C-9C056AE3B4C1}"/>
                </a:ext>
              </a:extLst>
            </p:cNvPr>
            <p:cNvSpPr/>
            <p:nvPr/>
          </p:nvSpPr>
          <p:spPr>
            <a:xfrm rot="10800000">
              <a:off x="0" y="0"/>
              <a:ext cx="4602480" cy="714021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420989A0-6813-4E94-B31C-A45FD137B87B}"/>
                </a:ext>
              </a:extLst>
            </p:cNvPr>
            <p:cNvSpPr/>
            <p:nvPr/>
          </p:nvSpPr>
          <p:spPr>
            <a:xfrm rot="10800000">
              <a:off x="7589520" y="0"/>
              <a:ext cx="4602480" cy="1016000"/>
            </a:xfrm>
            <a:prstGeom prst="triangle">
              <a:avLst>
                <a:gd name="adj" fmla="val 0"/>
              </a:avLst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16F5082F-FE82-4E3D-943E-16058E13B94D}"/>
                </a:ext>
              </a:extLst>
            </p:cNvPr>
            <p:cNvSpPr/>
            <p:nvPr/>
          </p:nvSpPr>
          <p:spPr>
            <a:xfrm rot="10800000">
              <a:off x="4602480" y="-1"/>
              <a:ext cx="4592320" cy="1016001"/>
            </a:xfrm>
            <a:prstGeom prst="triangle">
              <a:avLst>
                <a:gd name="adj" fmla="val 68318"/>
              </a:avLst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</p:grp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1656565" y="1586156"/>
            <a:ext cx="4281247" cy="492594"/>
          </a:xfr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656565" y="2146273"/>
            <a:ext cx="4281247" cy="761717"/>
          </a:xfrm>
        </p:spPr>
        <p:txBody>
          <a:bodyPr anchor="t">
            <a:normAutofit/>
          </a:bodyPr>
          <a:lstStyle>
            <a:lvl1pPr marL="0" indent="0" algn="l">
              <a:buNone/>
              <a:defRPr sz="825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420" y="4739833"/>
            <a:ext cx="815387" cy="30984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066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739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569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28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016953"/>
            <a:ext cx="8137922" cy="49183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02444" y="2720634"/>
            <a:ext cx="8137922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2957359"/>
            <a:ext cx="8137922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42" marR="0" lvl="0" indent="-171442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478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222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985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231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EF0-F2A7-4444-86D5-CADBDDB9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4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477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5B0E-7ACC-4132-8655-A3722EEE34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71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8188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536B9-201D-4508-8691-7EDF5643E8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2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gradFill>
          <a:gsLst>
            <a:gs pos="0">
              <a:srgbClr val="89FBDE"/>
            </a:gs>
            <a:gs pos="100000">
              <a:srgbClr val="89FBDE"/>
            </a:gs>
          </a:gsLst>
          <a:lin ang="54007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2657725" y="713850"/>
            <a:ext cx="6229200" cy="3715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3"/>
          <p:cNvSpPr/>
          <p:nvPr/>
        </p:nvSpPr>
        <p:spPr>
          <a:xfrm rot="-1895947">
            <a:off x="7797669" y="855073"/>
            <a:ext cx="490337" cy="308095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3"/>
          <p:cNvSpPr/>
          <p:nvPr/>
        </p:nvSpPr>
        <p:spPr>
          <a:xfrm>
            <a:off x="8729600" y="4691000"/>
            <a:ext cx="184800" cy="184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2" name="Google Shape;82;p3"/>
          <p:cNvGrpSpPr/>
          <p:nvPr/>
        </p:nvGrpSpPr>
        <p:grpSpPr>
          <a:xfrm rot="5400000">
            <a:off x="5679896" y="4114654"/>
            <a:ext cx="184813" cy="1331706"/>
            <a:chOff x="218760" y="2674535"/>
            <a:chExt cx="270036" cy="1946086"/>
          </a:xfrm>
        </p:grpSpPr>
        <p:grpSp>
          <p:nvGrpSpPr>
            <p:cNvPr id="83" name="Google Shape;83;p3"/>
            <p:cNvGrpSpPr/>
            <p:nvPr/>
          </p:nvGrpSpPr>
          <p:grpSpPr>
            <a:xfrm>
              <a:off x="218760" y="4365585"/>
              <a:ext cx="270036" cy="255036"/>
              <a:chOff x="5499125" y="4350600"/>
              <a:chExt cx="444650" cy="41995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218760" y="4026410"/>
              <a:ext cx="270036" cy="255036"/>
              <a:chOff x="5499125" y="4350600"/>
              <a:chExt cx="444650" cy="419950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3" name="Google Shape;103;p3"/>
            <p:cNvGrpSpPr/>
            <p:nvPr/>
          </p:nvGrpSpPr>
          <p:grpSpPr>
            <a:xfrm>
              <a:off x="218760" y="3692060"/>
              <a:ext cx="270036" cy="255036"/>
              <a:chOff x="5499125" y="4350600"/>
              <a:chExt cx="444650" cy="419950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3" name="Google Shape;113;p3"/>
            <p:cNvGrpSpPr/>
            <p:nvPr/>
          </p:nvGrpSpPr>
          <p:grpSpPr>
            <a:xfrm>
              <a:off x="218760" y="3352885"/>
              <a:ext cx="270036" cy="255036"/>
              <a:chOff x="5499125" y="4350600"/>
              <a:chExt cx="444650" cy="419950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218760" y="3013710"/>
              <a:ext cx="270036" cy="255036"/>
              <a:chOff x="5499125" y="4350600"/>
              <a:chExt cx="444650" cy="419950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218760" y="2674535"/>
              <a:ext cx="270036" cy="255036"/>
              <a:chOff x="5499125" y="4350600"/>
              <a:chExt cx="444650" cy="41995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3"/>
          <p:cNvSpPr txBox="1">
            <a:spLocks noGrp="1"/>
          </p:cNvSpPr>
          <p:nvPr>
            <p:ph type="ctrTitle"/>
          </p:nvPr>
        </p:nvSpPr>
        <p:spPr>
          <a:xfrm>
            <a:off x="3058707" y="1593850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781407" y="2055313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ctrTitle" idx="2"/>
          </p:nvPr>
        </p:nvSpPr>
        <p:spPr>
          <a:xfrm>
            <a:off x="3058707" y="3140975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3"/>
          </p:nvPr>
        </p:nvSpPr>
        <p:spPr>
          <a:xfrm>
            <a:off x="3781407" y="3602438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ctrTitle" idx="4"/>
          </p:nvPr>
        </p:nvSpPr>
        <p:spPr>
          <a:xfrm>
            <a:off x="5856732" y="1593850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subTitle" idx="5"/>
          </p:nvPr>
        </p:nvSpPr>
        <p:spPr>
          <a:xfrm>
            <a:off x="5856732" y="2055313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ctrTitle" idx="6"/>
          </p:nvPr>
        </p:nvSpPr>
        <p:spPr>
          <a:xfrm>
            <a:off x="5856732" y="3140975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3"/>
          <p:cNvSpPr txBox="1">
            <a:spLocks noGrp="1"/>
          </p:cNvSpPr>
          <p:nvPr>
            <p:ph type="subTitle" idx="7"/>
          </p:nvPr>
        </p:nvSpPr>
        <p:spPr>
          <a:xfrm>
            <a:off x="5856732" y="3602438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8" hasCustomPrompt="1"/>
          </p:nvPr>
        </p:nvSpPr>
        <p:spPr>
          <a:xfrm>
            <a:off x="3934107" y="117327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 idx="9" hasCustomPrompt="1"/>
          </p:nvPr>
        </p:nvSpPr>
        <p:spPr>
          <a:xfrm>
            <a:off x="3934107" y="272040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13" hasCustomPrompt="1"/>
          </p:nvPr>
        </p:nvSpPr>
        <p:spPr>
          <a:xfrm>
            <a:off x="5856732" y="117327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 idx="14" hasCustomPrompt="1"/>
          </p:nvPr>
        </p:nvSpPr>
        <p:spPr>
          <a:xfrm>
            <a:off x="5856732" y="272040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3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3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3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 txBox="1">
            <a:spLocks noGrp="1"/>
          </p:cNvSpPr>
          <p:nvPr>
            <p:ph type="ctrTitle" idx="15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0" name="Slide Number Placeholder 5">
            <a:extLst>
              <a:ext uri="{FF2B5EF4-FFF2-40B4-BE49-F238E27FC236}">
                <a16:creationId xmlns:a16="http://schemas.microsoft.com/office/drawing/2014/main" id="{6C232BB8-70F7-4595-A65F-DE8D24A289BE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3289153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gradFill>
          <a:gsLst>
            <a:gs pos="0">
              <a:srgbClr val="89FBDE"/>
            </a:gs>
            <a:gs pos="100000">
              <a:srgbClr val="F9F586"/>
            </a:gs>
          </a:gsLst>
          <a:lin ang="5400700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/>
          <p:nvPr/>
        </p:nvSpPr>
        <p:spPr>
          <a:xfrm>
            <a:off x="2657725" y="713850"/>
            <a:ext cx="6229200" cy="3715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5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5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5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5"/>
          <p:cNvSpPr txBox="1">
            <a:spLocks noGrp="1"/>
          </p:cNvSpPr>
          <p:nvPr>
            <p:ph type="ctrTitle"/>
          </p:nvPr>
        </p:nvSpPr>
        <p:spPr>
          <a:xfrm flipH="1">
            <a:off x="2223039" y="2236500"/>
            <a:ext cx="24375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1"/>
          </p:nvPr>
        </p:nvSpPr>
        <p:spPr>
          <a:xfrm>
            <a:off x="4929563" y="2387850"/>
            <a:ext cx="22620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ctrTitle" idx="2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58B68E-B4DA-4398-B8C3-830D5947C1E2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27605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THREE COLUMNS 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00575" y="3600050"/>
            <a:ext cx="8686500" cy="13167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1" name="Google Shape;241;p6"/>
          <p:cNvSpPr/>
          <p:nvPr/>
        </p:nvSpPr>
        <p:spPr>
          <a:xfrm rot="-9899996">
            <a:off x="1608608" y="2793497"/>
            <a:ext cx="1399635" cy="967951"/>
          </a:xfrm>
          <a:custGeom>
            <a:avLst/>
            <a:gdLst/>
            <a:ahLst/>
            <a:cxnLst/>
            <a:rect l="l" t="t" r="r" b="b"/>
            <a:pathLst>
              <a:path w="38142" h="26378" extrusionOk="0">
                <a:moveTo>
                  <a:pt x="19287" y="1"/>
                </a:moveTo>
                <a:cubicBezTo>
                  <a:pt x="8870" y="1"/>
                  <a:pt x="1019" y="5691"/>
                  <a:pt x="0" y="15618"/>
                </a:cubicBezTo>
                <a:cubicBezTo>
                  <a:pt x="0" y="17796"/>
                  <a:pt x="190" y="20317"/>
                  <a:pt x="727" y="22063"/>
                </a:cubicBezTo>
                <a:cubicBezTo>
                  <a:pt x="1559" y="24774"/>
                  <a:pt x="3530" y="26378"/>
                  <a:pt x="5059" y="26378"/>
                </a:cubicBezTo>
                <a:cubicBezTo>
                  <a:pt x="6194" y="26378"/>
                  <a:pt x="7083" y="25491"/>
                  <a:pt x="7083" y="23517"/>
                </a:cubicBezTo>
                <a:cubicBezTo>
                  <a:pt x="6707" y="17667"/>
                  <a:pt x="12213" y="16916"/>
                  <a:pt x="17353" y="16916"/>
                </a:cubicBezTo>
                <a:cubicBezTo>
                  <a:pt x="18241" y="16916"/>
                  <a:pt x="19117" y="16937"/>
                  <a:pt x="19953" y="16960"/>
                </a:cubicBezTo>
                <a:cubicBezTo>
                  <a:pt x="20784" y="16981"/>
                  <a:pt x="21576" y="17004"/>
                  <a:pt x="22293" y="17004"/>
                </a:cubicBezTo>
                <a:cubicBezTo>
                  <a:pt x="22697" y="17004"/>
                  <a:pt x="23078" y="16998"/>
                  <a:pt x="23428" y="16977"/>
                </a:cubicBezTo>
                <a:cubicBezTo>
                  <a:pt x="38142" y="16434"/>
                  <a:pt x="31602" y="846"/>
                  <a:pt x="21522" y="89"/>
                </a:cubicBezTo>
                <a:cubicBezTo>
                  <a:pt x="20764" y="31"/>
                  <a:pt x="20017" y="1"/>
                  <a:pt x="19287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6"/>
          <p:cNvSpPr/>
          <p:nvPr/>
        </p:nvSpPr>
        <p:spPr>
          <a:xfrm>
            <a:off x="4226184" y="3696358"/>
            <a:ext cx="366004" cy="246614"/>
          </a:xfrm>
          <a:custGeom>
            <a:avLst/>
            <a:gdLst/>
            <a:ahLst/>
            <a:cxnLst/>
            <a:rect l="l" t="t" r="r" b="b"/>
            <a:pathLst>
              <a:path w="9344" h="6296" extrusionOk="0">
                <a:moveTo>
                  <a:pt x="6153" y="0"/>
                </a:moveTo>
                <a:cubicBezTo>
                  <a:pt x="5508" y="0"/>
                  <a:pt x="4822" y="102"/>
                  <a:pt x="4234" y="279"/>
                </a:cubicBezTo>
                <a:cubicBezTo>
                  <a:pt x="1" y="795"/>
                  <a:pt x="1112" y="6295"/>
                  <a:pt x="4560" y="6295"/>
                </a:cubicBezTo>
                <a:cubicBezTo>
                  <a:pt x="4985" y="6295"/>
                  <a:pt x="5447" y="6214"/>
                  <a:pt x="5936" y="6027"/>
                </a:cubicBezTo>
                <a:cubicBezTo>
                  <a:pt x="7428" y="5599"/>
                  <a:pt x="9344" y="2195"/>
                  <a:pt x="8276" y="703"/>
                </a:cubicBezTo>
                <a:cubicBezTo>
                  <a:pt x="7903" y="204"/>
                  <a:pt x="7067" y="0"/>
                  <a:pt x="6153" y="0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6"/>
          <p:cNvSpPr txBox="1">
            <a:spLocks noGrp="1"/>
          </p:cNvSpPr>
          <p:nvPr>
            <p:ph type="ctrTitle"/>
          </p:nvPr>
        </p:nvSpPr>
        <p:spPr>
          <a:xfrm>
            <a:off x="1657826" y="371200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subTitle" idx="1"/>
          </p:nvPr>
        </p:nvSpPr>
        <p:spPr>
          <a:xfrm>
            <a:off x="1657790" y="4173450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5" name="Google Shape;245;p6"/>
          <p:cNvSpPr/>
          <p:nvPr/>
        </p:nvSpPr>
        <p:spPr>
          <a:xfrm rot="9899996" flipH="1">
            <a:off x="6069098" y="2793497"/>
            <a:ext cx="1399635" cy="967951"/>
          </a:xfrm>
          <a:custGeom>
            <a:avLst/>
            <a:gdLst/>
            <a:ahLst/>
            <a:cxnLst/>
            <a:rect l="l" t="t" r="r" b="b"/>
            <a:pathLst>
              <a:path w="38142" h="26378" extrusionOk="0">
                <a:moveTo>
                  <a:pt x="19287" y="1"/>
                </a:moveTo>
                <a:cubicBezTo>
                  <a:pt x="8870" y="1"/>
                  <a:pt x="1019" y="5691"/>
                  <a:pt x="0" y="15618"/>
                </a:cubicBezTo>
                <a:cubicBezTo>
                  <a:pt x="0" y="17796"/>
                  <a:pt x="190" y="20317"/>
                  <a:pt x="727" y="22063"/>
                </a:cubicBezTo>
                <a:cubicBezTo>
                  <a:pt x="1559" y="24774"/>
                  <a:pt x="3530" y="26378"/>
                  <a:pt x="5059" y="26378"/>
                </a:cubicBezTo>
                <a:cubicBezTo>
                  <a:pt x="6194" y="26378"/>
                  <a:pt x="7083" y="25491"/>
                  <a:pt x="7083" y="23517"/>
                </a:cubicBezTo>
                <a:cubicBezTo>
                  <a:pt x="6707" y="17667"/>
                  <a:pt x="12213" y="16916"/>
                  <a:pt x="17353" y="16916"/>
                </a:cubicBezTo>
                <a:cubicBezTo>
                  <a:pt x="18241" y="16916"/>
                  <a:pt x="19117" y="16937"/>
                  <a:pt x="19953" y="16960"/>
                </a:cubicBezTo>
                <a:cubicBezTo>
                  <a:pt x="20784" y="16981"/>
                  <a:pt x="21576" y="17004"/>
                  <a:pt x="22293" y="17004"/>
                </a:cubicBezTo>
                <a:cubicBezTo>
                  <a:pt x="22697" y="17004"/>
                  <a:pt x="23078" y="16998"/>
                  <a:pt x="23428" y="16977"/>
                </a:cubicBezTo>
                <a:cubicBezTo>
                  <a:pt x="38142" y="16434"/>
                  <a:pt x="31602" y="846"/>
                  <a:pt x="21522" y="89"/>
                </a:cubicBezTo>
                <a:cubicBezTo>
                  <a:pt x="20764" y="31"/>
                  <a:pt x="20017" y="1"/>
                  <a:pt x="19287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6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6"/>
          <p:cNvSpPr/>
          <p:nvPr/>
        </p:nvSpPr>
        <p:spPr>
          <a:xfrm>
            <a:off x="3898039" y="2997646"/>
            <a:ext cx="1399621" cy="967941"/>
          </a:xfrm>
          <a:custGeom>
            <a:avLst/>
            <a:gdLst/>
            <a:ahLst/>
            <a:cxnLst/>
            <a:rect l="l" t="t" r="r" b="b"/>
            <a:pathLst>
              <a:path w="38142" h="26378" extrusionOk="0">
                <a:moveTo>
                  <a:pt x="19287" y="1"/>
                </a:moveTo>
                <a:cubicBezTo>
                  <a:pt x="8870" y="1"/>
                  <a:pt x="1019" y="5691"/>
                  <a:pt x="0" y="15618"/>
                </a:cubicBezTo>
                <a:cubicBezTo>
                  <a:pt x="0" y="17796"/>
                  <a:pt x="190" y="20317"/>
                  <a:pt x="727" y="22063"/>
                </a:cubicBezTo>
                <a:cubicBezTo>
                  <a:pt x="1559" y="24774"/>
                  <a:pt x="3530" y="26378"/>
                  <a:pt x="5059" y="26378"/>
                </a:cubicBezTo>
                <a:cubicBezTo>
                  <a:pt x="6194" y="26378"/>
                  <a:pt x="7083" y="25491"/>
                  <a:pt x="7083" y="23517"/>
                </a:cubicBezTo>
                <a:cubicBezTo>
                  <a:pt x="6707" y="17667"/>
                  <a:pt x="12213" y="16916"/>
                  <a:pt x="17353" y="16916"/>
                </a:cubicBezTo>
                <a:cubicBezTo>
                  <a:pt x="18241" y="16916"/>
                  <a:pt x="19117" y="16937"/>
                  <a:pt x="19953" y="16960"/>
                </a:cubicBezTo>
                <a:cubicBezTo>
                  <a:pt x="20784" y="16981"/>
                  <a:pt x="21576" y="17004"/>
                  <a:pt x="22293" y="17004"/>
                </a:cubicBezTo>
                <a:cubicBezTo>
                  <a:pt x="22697" y="17004"/>
                  <a:pt x="23078" y="16998"/>
                  <a:pt x="23428" y="16977"/>
                </a:cubicBezTo>
                <a:cubicBezTo>
                  <a:pt x="38142" y="16434"/>
                  <a:pt x="31602" y="846"/>
                  <a:pt x="21522" y="89"/>
                </a:cubicBezTo>
                <a:cubicBezTo>
                  <a:pt x="20764" y="31"/>
                  <a:pt x="20017" y="1"/>
                  <a:pt x="19287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6"/>
          <p:cNvSpPr txBox="1">
            <a:spLocks noGrp="1"/>
          </p:cNvSpPr>
          <p:nvPr>
            <p:ph type="ctrTitle" idx="2"/>
          </p:nvPr>
        </p:nvSpPr>
        <p:spPr>
          <a:xfrm>
            <a:off x="3758676" y="371200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6"/>
          <p:cNvSpPr txBox="1">
            <a:spLocks noGrp="1"/>
          </p:cNvSpPr>
          <p:nvPr>
            <p:ph type="subTitle" idx="3"/>
          </p:nvPr>
        </p:nvSpPr>
        <p:spPr>
          <a:xfrm>
            <a:off x="3758640" y="4173450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0" name="Google Shape;250;p6"/>
          <p:cNvSpPr txBox="1">
            <a:spLocks noGrp="1"/>
          </p:cNvSpPr>
          <p:nvPr>
            <p:ph type="ctrTitle" idx="4"/>
          </p:nvPr>
        </p:nvSpPr>
        <p:spPr>
          <a:xfrm>
            <a:off x="5916001" y="371200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1" name="Google Shape;251;p6"/>
          <p:cNvSpPr txBox="1">
            <a:spLocks noGrp="1"/>
          </p:cNvSpPr>
          <p:nvPr>
            <p:ph type="subTitle" idx="5"/>
          </p:nvPr>
        </p:nvSpPr>
        <p:spPr>
          <a:xfrm>
            <a:off x="5915965" y="4173450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2" name="Google Shape;252;p6"/>
          <p:cNvSpPr/>
          <p:nvPr/>
        </p:nvSpPr>
        <p:spPr>
          <a:xfrm rot="-9501065" flipH="1">
            <a:off x="6034823" y="2708519"/>
            <a:ext cx="613583" cy="370613"/>
          </a:xfrm>
          <a:custGeom>
            <a:avLst/>
            <a:gdLst/>
            <a:ahLst/>
            <a:cxnLst/>
            <a:rect l="l" t="t" r="r" b="b"/>
            <a:pathLst>
              <a:path w="27698" h="16730" extrusionOk="0">
                <a:moveTo>
                  <a:pt x="20017" y="1"/>
                </a:moveTo>
                <a:cubicBezTo>
                  <a:pt x="16955" y="1"/>
                  <a:pt x="14089" y="2878"/>
                  <a:pt x="11850" y="5073"/>
                </a:cubicBezTo>
                <a:cubicBezTo>
                  <a:pt x="10534" y="6282"/>
                  <a:pt x="10053" y="7037"/>
                  <a:pt x="8439" y="7037"/>
                </a:cubicBezTo>
                <a:cubicBezTo>
                  <a:pt x="8259" y="7037"/>
                  <a:pt x="8068" y="7027"/>
                  <a:pt x="7858" y="7010"/>
                </a:cubicBezTo>
                <a:cubicBezTo>
                  <a:pt x="6771" y="6877"/>
                  <a:pt x="5235" y="5671"/>
                  <a:pt x="4101" y="5671"/>
                </a:cubicBezTo>
                <a:cubicBezTo>
                  <a:pt x="3883" y="5671"/>
                  <a:pt x="3679" y="5715"/>
                  <a:pt x="3499" y="5820"/>
                </a:cubicBezTo>
                <a:cubicBezTo>
                  <a:pt x="0" y="7876"/>
                  <a:pt x="6635" y="14477"/>
                  <a:pt x="9594" y="15591"/>
                </a:cubicBezTo>
                <a:cubicBezTo>
                  <a:pt x="11696" y="16386"/>
                  <a:pt x="13609" y="16730"/>
                  <a:pt x="15335" y="16730"/>
                </a:cubicBezTo>
                <a:cubicBezTo>
                  <a:pt x="19307" y="16730"/>
                  <a:pt x="22289" y="14915"/>
                  <a:pt x="24359" y="12628"/>
                </a:cubicBezTo>
                <a:cubicBezTo>
                  <a:pt x="27698" y="9564"/>
                  <a:pt x="26736" y="3908"/>
                  <a:pt x="23343" y="1258"/>
                </a:cubicBezTo>
                <a:cubicBezTo>
                  <a:pt x="22222" y="368"/>
                  <a:pt x="21107" y="1"/>
                  <a:pt x="20017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3" name="Google Shape;253;p6"/>
          <p:cNvSpPr/>
          <p:nvPr/>
        </p:nvSpPr>
        <p:spPr>
          <a:xfrm rot="-8891693">
            <a:off x="2371211" y="2902361"/>
            <a:ext cx="405945" cy="255069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4" name="Google Shape;254;p6"/>
          <p:cNvSpPr/>
          <p:nvPr/>
        </p:nvSpPr>
        <p:spPr>
          <a:xfrm>
            <a:off x="6646751" y="2993256"/>
            <a:ext cx="108694" cy="73254"/>
          </a:xfrm>
          <a:custGeom>
            <a:avLst/>
            <a:gdLst/>
            <a:ahLst/>
            <a:cxnLst/>
            <a:rect l="l" t="t" r="r" b="b"/>
            <a:pathLst>
              <a:path w="9344" h="6296" extrusionOk="0">
                <a:moveTo>
                  <a:pt x="6153" y="0"/>
                </a:moveTo>
                <a:cubicBezTo>
                  <a:pt x="5508" y="0"/>
                  <a:pt x="4822" y="102"/>
                  <a:pt x="4234" y="279"/>
                </a:cubicBezTo>
                <a:cubicBezTo>
                  <a:pt x="1" y="795"/>
                  <a:pt x="1112" y="6295"/>
                  <a:pt x="4560" y="6295"/>
                </a:cubicBezTo>
                <a:cubicBezTo>
                  <a:pt x="4985" y="6295"/>
                  <a:pt x="5447" y="6214"/>
                  <a:pt x="5936" y="6027"/>
                </a:cubicBezTo>
                <a:cubicBezTo>
                  <a:pt x="7428" y="5599"/>
                  <a:pt x="9344" y="2195"/>
                  <a:pt x="8276" y="703"/>
                </a:cubicBezTo>
                <a:cubicBezTo>
                  <a:pt x="7903" y="204"/>
                  <a:pt x="7067" y="0"/>
                  <a:pt x="6153" y="0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5" name="Google Shape;255;p6"/>
          <p:cNvSpPr/>
          <p:nvPr/>
        </p:nvSpPr>
        <p:spPr>
          <a:xfrm>
            <a:off x="2519838" y="2857206"/>
            <a:ext cx="108694" cy="73254"/>
          </a:xfrm>
          <a:custGeom>
            <a:avLst/>
            <a:gdLst/>
            <a:ahLst/>
            <a:cxnLst/>
            <a:rect l="l" t="t" r="r" b="b"/>
            <a:pathLst>
              <a:path w="9344" h="6296" extrusionOk="0">
                <a:moveTo>
                  <a:pt x="6153" y="0"/>
                </a:moveTo>
                <a:cubicBezTo>
                  <a:pt x="5508" y="0"/>
                  <a:pt x="4822" y="102"/>
                  <a:pt x="4234" y="279"/>
                </a:cubicBezTo>
                <a:cubicBezTo>
                  <a:pt x="1" y="795"/>
                  <a:pt x="1112" y="6295"/>
                  <a:pt x="4560" y="6295"/>
                </a:cubicBezTo>
                <a:cubicBezTo>
                  <a:pt x="4985" y="6295"/>
                  <a:pt x="5447" y="6214"/>
                  <a:pt x="5936" y="6027"/>
                </a:cubicBezTo>
                <a:cubicBezTo>
                  <a:pt x="7428" y="5599"/>
                  <a:pt x="9344" y="2195"/>
                  <a:pt x="8276" y="703"/>
                </a:cubicBezTo>
                <a:cubicBezTo>
                  <a:pt x="7903" y="204"/>
                  <a:pt x="7067" y="0"/>
                  <a:pt x="6153" y="0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6" name="Google Shape;256;p6"/>
          <p:cNvSpPr/>
          <p:nvPr/>
        </p:nvSpPr>
        <p:spPr>
          <a:xfrm>
            <a:off x="4696014" y="3783043"/>
            <a:ext cx="108694" cy="73254"/>
          </a:xfrm>
          <a:custGeom>
            <a:avLst/>
            <a:gdLst/>
            <a:ahLst/>
            <a:cxnLst/>
            <a:rect l="l" t="t" r="r" b="b"/>
            <a:pathLst>
              <a:path w="9344" h="6296" extrusionOk="0">
                <a:moveTo>
                  <a:pt x="6153" y="0"/>
                </a:moveTo>
                <a:cubicBezTo>
                  <a:pt x="5508" y="0"/>
                  <a:pt x="4822" y="102"/>
                  <a:pt x="4234" y="279"/>
                </a:cubicBezTo>
                <a:cubicBezTo>
                  <a:pt x="1" y="795"/>
                  <a:pt x="1112" y="6295"/>
                  <a:pt x="4560" y="6295"/>
                </a:cubicBezTo>
                <a:cubicBezTo>
                  <a:pt x="4985" y="6295"/>
                  <a:pt x="5447" y="6214"/>
                  <a:pt x="5936" y="6027"/>
                </a:cubicBezTo>
                <a:cubicBezTo>
                  <a:pt x="7428" y="5599"/>
                  <a:pt x="9344" y="2195"/>
                  <a:pt x="8276" y="703"/>
                </a:cubicBezTo>
                <a:cubicBezTo>
                  <a:pt x="7903" y="204"/>
                  <a:pt x="7067" y="0"/>
                  <a:pt x="6153" y="0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6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8" name="Google Shape;258;p6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6"/>
          <p:cNvSpPr txBox="1">
            <a:spLocks noGrp="1"/>
          </p:cNvSpPr>
          <p:nvPr>
            <p:ph type="ctrTitle" idx="6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4D55DA-14D4-4B02-8CCC-C0EEBCE15BBD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695180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/>
          <p:nvPr/>
        </p:nvSpPr>
        <p:spPr>
          <a:xfrm>
            <a:off x="2570400" y="840204"/>
            <a:ext cx="4019400" cy="34632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7"/>
          <p:cNvSpPr txBox="1">
            <a:spLocks noGrp="1"/>
          </p:cNvSpPr>
          <p:nvPr>
            <p:ph type="ctrTitle"/>
          </p:nvPr>
        </p:nvSpPr>
        <p:spPr>
          <a:xfrm>
            <a:off x="1250675" y="185142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subTitle" idx="1"/>
          </p:nvPr>
        </p:nvSpPr>
        <p:spPr>
          <a:xfrm>
            <a:off x="3114750" y="2640476"/>
            <a:ext cx="29307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7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7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7"/>
          <p:cNvSpPr txBox="1">
            <a:spLocks noGrp="1"/>
          </p:cNvSpPr>
          <p:nvPr>
            <p:ph type="ctrTitle" idx="2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2B6D23-6EAC-42CB-9225-60B055A8EC37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125061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/>
          <p:nvPr/>
        </p:nvSpPr>
        <p:spPr>
          <a:xfrm>
            <a:off x="4696775" y="1312400"/>
            <a:ext cx="2646900" cy="28695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8"/>
          <p:cNvSpPr/>
          <p:nvPr/>
        </p:nvSpPr>
        <p:spPr>
          <a:xfrm>
            <a:off x="1800325" y="1312400"/>
            <a:ext cx="2646900" cy="28695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73" name="Google Shape;273;p8"/>
          <p:cNvGrpSpPr/>
          <p:nvPr/>
        </p:nvGrpSpPr>
        <p:grpSpPr>
          <a:xfrm flipH="1">
            <a:off x="2687213" y="1566691"/>
            <a:ext cx="720730" cy="498438"/>
            <a:chOff x="1854663" y="3387725"/>
            <a:chExt cx="1204429" cy="832951"/>
          </a:xfrm>
        </p:grpSpPr>
        <p:sp>
          <p:nvSpPr>
            <p:cNvPr id="274" name="Google Shape;274;p8"/>
            <p:cNvSpPr/>
            <p:nvPr/>
          </p:nvSpPr>
          <p:spPr>
            <a:xfrm>
              <a:off x="1854663" y="3387725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137432" y="3995304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6" name="Google Shape;276;p8"/>
          <p:cNvGrpSpPr/>
          <p:nvPr/>
        </p:nvGrpSpPr>
        <p:grpSpPr>
          <a:xfrm rot="10800000">
            <a:off x="5659854" y="1566697"/>
            <a:ext cx="720730" cy="498438"/>
            <a:chOff x="3834050" y="3162350"/>
            <a:chExt cx="1204429" cy="832951"/>
          </a:xfrm>
        </p:grpSpPr>
        <p:sp>
          <p:nvSpPr>
            <p:cNvPr id="277" name="Google Shape;277;p8"/>
            <p:cNvSpPr/>
            <p:nvPr/>
          </p:nvSpPr>
          <p:spPr>
            <a:xfrm rot="10800000">
              <a:off x="3834050" y="3162350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4460649" y="3188910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8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8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8"/>
          <p:cNvSpPr txBox="1">
            <a:spLocks noGrp="1"/>
          </p:cNvSpPr>
          <p:nvPr>
            <p:ph type="subTitle" idx="1"/>
          </p:nvPr>
        </p:nvSpPr>
        <p:spPr>
          <a:xfrm>
            <a:off x="2003275" y="2341950"/>
            <a:ext cx="2241000" cy="12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3" name="Google Shape;283;p8"/>
          <p:cNvSpPr txBox="1">
            <a:spLocks noGrp="1"/>
          </p:cNvSpPr>
          <p:nvPr>
            <p:ph type="ctrTitle"/>
          </p:nvPr>
        </p:nvSpPr>
        <p:spPr>
          <a:xfrm>
            <a:off x="4899775" y="2144200"/>
            <a:ext cx="2241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4" name="Google Shape;284;p8"/>
          <p:cNvSpPr txBox="1">
            <a:spLocks noGrp="1"/>
          </p:cNvSpPr>
          <p:nvPr>
            <p:ph type="subTitle" idx="2"/>
          </p:nvPr>
        </p:nvSpPr>
        <p:spPr>
          <a:xfrm>
            <a:off x="4899800" y="2341950"/>
            <a:ext cx="2241000" cy="12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5" name="Google Shape;285;p8"/>
          <p:cNvSpPr txBox="1">
            <a:spLocks noGrp="1"/>
          </p:cNvSpPr>
          <p:nvPr>
            <p:ph type="ctrTitle" idx="3"/>
          </p:nvPr>
        </p:nvSpPr>
        <p:spPr>
          <a:xfrm>
            <a:off x="2003275" y="2144200"/>
            <a:ext cx="2241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7" name="Google Shape;287;p8"/>
          <p:cNvSpPr txBox="1">
            <a:spLocks noGrp="1"/>
          </p:cNvSpPr>
          <p:nvPr>
            <p:ph type="ctrTitle" idx="4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9E262B5-24A1-4FA8-8111-B1C84056F54F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6077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9"/>
          <p:cNvSpPr/>
          <p:nvPr/>
        </p:nvSpPr>
        <p:spPr>
          <a:xfrm>
            <a:off x="1315750" y="245413"/>
            <a:ext cx="2069690" cy="4652685"/>
          </a:xfrm>
          <a:custGeom>
            <a:avLst/>
            <a:gdLst/>
            <a:ahLst/>
            <a:cxnLst/>
            <a:rect l="l" t="t" r="r" b="b"/>
            <a:pathLst>
              <a:path w="10119" h="25930" extrusionOk="0">
                <a:moveTo>
                  <a:pt x="5062" y="1"/>
                </a:moveTo>
                <a:cubicBezTo>
                  <a:pt x="2265" y="1"/>
                  <a:pt x="1" y="2265"/>
                  <a:pt x="1" y="5058"/>
                </a:cubicBezTo>
                <a:lnTo>
                  <a:pt x="1" y="20870"/>
                </a:lnTo>
                <a:cubicBezTo>
                  <a:pt x="1" y="23663"/>
                  <a:pt x="2265" y="25930"/>
                  <a:pt x="5062" y="25930"/>
                </a:cubicBezTo>
                <a:cubicBezTo>
                  <a:pt x="7854" y="25930"/>
                  <a:pt x="10118" y="23663"/>
                  <a:pt x="10118" y="20870"/>
                </a:cubicBezTo>
                <a:lnTo>
                  <a:pt x="10118" y="5058"/>
                </a:lnTo>
                <a:cubicBezTo>
                  <a:pt x="10118" y="2265"/>
                  <a:pt x="7854" y="1"/>
                  <a:pt x="5062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9"/>
          <p:cNvSpPr/>
          <p:nvPr/>
        </p:nvSpPr>
        <p:spPr>
          <a:xfrm>
            <a:off x="3537151" y="245413"/>
            <a:ext cx="2069690" cy="4652685"/>
          </a:xfrm>
          <a:custGeom>
            <a:avLst/>
            <a:gdLst/>
            <a:ahLst/>
            <a:cxnLst/>
            <a:rect l="l" t="t" r="r" b="b"/>
            <a:pathLst>
              <a:path w="10119" h="25930" extrusionOk="0">
                <a:moveTo>
                  <a:pt x="5062" y="1"/>
                </a:moveTo>
                <a:cubicBezTo>
                  <a:pt x="2265" y="1"/>
                  <a:pt x="1" y="2265"/>
                  <a:pt x="1" y="5058"/>
                </a:cubicBezTo>
                <a:lnTo>
                  <a:pt x="1" y="20870"/>
                </a:lnTo>
                <a:cubicBezTo>
                  <a:pt x="1" y="23663"/>
                  <a:pt x="2265" y="25930"/>
                  <a:pt x="5062" y="25930"/>
                </a:cubicBezTo>
                <a:cubicBezTo>
                  <a:pt x="7854" y="25930"/>
                  <a:pt x="10118" y="23663"/>
                  <a:pt x="10118" y="20870"/>
                </a:cubicBezTo>
                <a:lnTo>
                  <a:pt x="10118" y="5058"/>
                </a:lnTo>
                <a:cubicBezTo>
                  <a:pt x="10118" y="2265"/>
                  <a:pt x="7854" y="1"/>
                  <a:pt x="5062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9"/>
          <p:cNvSpPr/>
          <p:nvPr/>
        </p:nvSpPr>
        <p:spPr>
          <a:xfrm>
            <a:off x="5758539" y="245413"/>
            <a:ext cx="2069690" cy="4652685"/>
          </a:xfrm>
          <a:custGeom>
            <a:avLst/>
            <a:gdLst/>
            <a:ahLst/>
            <a:cxnLst/>
            <a:rect l="l" t="t" r="r" b="b"/>
            <a:pathLst>
              <a:path w="10119" h="25930" extrusionOk="0">
                <a:moveTo>
                  <a:pt x="5062" y="1"/>
                </a:moveTo>
                <a:cubicBezTo>
                  <a:pt x="2265" y="1"/>
                  <a:pt x="1" y="2265"/>
                  <a:pt x="1" y="5058"/>
                </a:cubicBezTo>
                <a:lnTo>
                  <a:pt x="1" y="20870"/>
                </a:lnTo>
                <a:cubicBezTo>
                  <a:pt x="1" y="23663"/>
                  <a:pt x="2265" y="25930"/>
                  <a:pt x="5062" y="25930"/>
                </a:cubicBezTo>
                <a:cubicBezTo>
                  <a:pt x="7854" y="25930"/>
                  <a:pt x="10118" y="23663"/>
                  <a:pt x="10118" y="20870"/>
                </a:cubicBezTo>
                <a:lnTo>
                  <a:pt x="10118" y="5058"/>
                </a:lnTo>
                <a:cubicBezTo>
                  <a:pt x="10118" y="2265"/>
                  <a:pt x="7854" y="1"/>
                  <a:pt x="5062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3" name="Google Shape;293;p9"/>
          <p:cNvGrpSpPr/>
          <p:nvPr/>
        </p:nvGrpSpPr>
        <p:grpSpPr>
          <a:xfrm>
            <a:off x="1854664" y="3387726"/>
            <a:ext cx="1204429" cy="832951"/>
            <a:chOff x="1854663" y="3387725"/>
            <a:chExt cx="1204429" cy="832951"/>
          </a:xfrm>
        </p:grpSpPr>
        <p:sp>
          <p:nvSpPr>
            <p:cNvPr id="294" name="Google Shape;294;p9"/>
            <p:cNvSpPr/>
            <p:nvPr/>
          </p:nvSpPr>
          <p:spPr>
            <a:xfrm>
              <a:off x="1854663" y="3387725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2137432" y="3995304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3834051" y="3162351"/>
            <a:ext cx="1204429" cy="832951"/>
            <a:chOff x="3834050" y="3162350"/>
            <a:chExt cx="1204429" cy="832951"/>
          </a:xfrm>
        </p:grpSpPr>
        <p:sp>
          <p:nvSpPr>
            <p:cNvPr id="297" name="Google Shape;297;p9"/>
            <p:cNvSpPr/>
            <p:nvPr/>
          </p:nvSpPr>
          <p:spPr>
            <a:xfrm rot="10800000">
              <a:off x="3834050" y="3162350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9"/>
            <p:cNvSpPr/>
            <p:nvPr/>
          </p:nvSpPr>
          <p:spPr>
            <a:xfrm rot="10800000">
              <a:off x="4460649" y="3188910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6130101" y="3387726"/>
            <a:ext cx="1204429" cy="832951"/>
            <a:chOff x="6130100" y="3387725"/>
            <a:chExt cx="1204429" cy="832951"/>
          </a:xfrm>
        </p:grpSpPr>
        <p:sp>
          <p:nvSpPr>
            <p:cNvPr id="300" name="Google Shape;300;p9"/>
            <p:cNvSpPr/>
            <p:nvPr/>
          </p:nvSpPr>
          <p:spPr>
            <a:xfrm flipH="1">
              <a:off x="6130100" y="3387725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9"/>
            <p:cNvSpPr/>
            <p:nvPr/>
          </p:nvSpPr>
          <p:spPr>
            <a:xfrm flipH="1">
              <a:off x="6756699" y="3995304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2" name="Google Shape;302;p9"/>
          <p:cNvSpPr txBox="1">
            <a:spLocks noGrp="1"/>
          </p:cNvSpPr>
          <p:nvPr>
            <p:ph type="ctrTitle"/>
          </p:nvPr>
        </p:nvSpPr>
        <p:spPr>
          <a:xfrm>
            <a:off x="1565514" y="1915838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subTitle" idx="1"/>
          </p:nvPr>
        </p:nvSpPr>
        <p:spPr>
          <a:xfrm>
            <a:off x="1565478" y="2377288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ctrTitle" idx="2"/>
          </p:nvPr>
        </p:nvSpPr>
        <p:spPr>
          <a:xfrm>
            <a:off x="3740739" y="1915838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3"/>
          </p:nvPr>
        </p:nvSpPr>
        <p:spPr>
          <a:xfrm>
            <a:off x="3740703" y="2377288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ctrTitle" idx="4"/>
          </p:nvPr>
        </p:nvSpPr>
        <p:spPr>
          <a:xfrm>
            <a:off x="6008301" y="1915838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9"/>
          <p:cNvSpPr txBox="1">
            <a:spLocks noGrp="1"/>
          </p:cNvSpPr>
          <p:nvPr>
            <p:ph type="subTitle" idx="5"/>
          </p:nvPr>
        </p:nvSpPr>
        <p:spPr>
          <a:xfrm>
            <a:off x="6008265" y="2377288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08" name="Google Shape;308;p9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9" name="Google Shape;309;p9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" name="Google Shape;311;p9"/>
          <p:cNvSpPr txBox="1">
            <a:spLocks noGrp="1"/>
          </p:cNvSpPr>
          <p:nvPr>
            <p:ph type="ctrTitle" idx="6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D26B35B-251C-4914-99B4-34C1F957E2E6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392116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bg>
      <p:bgPr>
        <a:gradFill>
          <a:gsLst>
            <a:gs pos="0">
              <a:srgbClr val="89FBDE"/>
            </a:gs>
            <a:gs pos="100000">
              <a:srgbClr val="F9F586"/>
            </a:gs>
          </a:gsLst>
          <a:lin ang="5400700" scaled="0"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0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0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0"/>
          <p:cNvSpPr txBox="1">
            <a:spLocks noGrp="1"/>
          </p:cNvSpPr>
          <p:nvPr>
            <p:ph type="ctrTitle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00F5A-DC5D-4349-87B9-FFBDA66771ED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050" dirty="0"/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1EF216-5D92-425D-95E0-03AC1F5C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3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4559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/>
          <p:nvPr/>
        </p:nvSpPr>
        <p:spPr>
          <a:xfrm>
            <a:off x="3584694" y="1973750"/>
            <a:ext cx="1974600" cy="3169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1"/>
          <p:cNvSpPr/>
          <p:nvPr/>
        </p:nvSpPr>
        <p:spPr>
          <a:xfrm>
            <a:off x="1424025" y="1973750"/>
            <a:ext cx="1974600" cy="3169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21" name="Google Shape;321;p11"/>
          <p:cNvGrpSpPr/>
          <p:nvPr/>
        </p:nvGrpSpPr>
        <p:grpSpPr>
          <a:xfrm flipH="1">
            <a:off x="1890374" y="2259182"/>
            <a:ext cx="898504" cy="621382"/>
            <a:chOff x="1854663" y="3387725"/>
            <a:chExt cx="1204429" cy="832951"/>
          </a:xfrm>
        </p:grpSpPr>
        <p:sp>
          <p:nvSpPr>
            <p:cNvPr id="322" name="Google Shape;322;p11"/>
            <p:cNvSpPr/>
            <p:nvPr/>
          </p:nvSpPr>
          <p:spPr>
            <a:xfrm>
              <a:off x="1854663" y="3387725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2137432" y="3995304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10800000">
            <a:off x="4178458" y="2271765"/>
            <a:ext cx="898504" cy="621382"/>
            <a:chOff x="3834050" y="3162350"/>
            <a:chExt cx="1204429" cy="832951"/>
          </a:xfrm>
        </p:grpSpPr>
        <p:sp>
          <p:nvSpPr>
            <p:cNvPr id="325" name="Google Shape;325;p11"/>
            <p:cNvSpPr/>
            <p:nvPr/>
          </p:nvSpPr>
          <p:spPr>
            <a:xfrm rot="10800000">
              <a:off x="3834050" y="3162350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11"/>
            <p:cNvSpPr/>
            <p:nvPr/>
          </p:nvSpPr>
          <p:spPr>
            <a:xfrm rot="10800000">
              <a:off x="4460649" y="3188910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7" name="Google Shape;327;p11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11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1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1"/>
          <p:cNvSpPr txBox="1">
            <a:spLocks noGrp="1"/>
          </p:cNvSpPr>
          <p:nvPr>
            <p:ph type="subTitle" idx="1"/>
          </p:nvPr>
        </p:nvSpPr>
        <p:spPr>
          <a:xfrm>
            <a:off x="1575495" y="3714835"/>
            <a:ext cx="16716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31" name="Google Shape;331;p11"/>
          <p:cNvSpPr txBox="1">
            <a:spLocks noGrp="1"/>
          </p:cNvSpPr>
          <p:nvPr>
            <p:ph type="ctrTitle"/>
          </p:nvPr>
        </p:nvSpPr>
        <p:spPr>
          <a:xfrm>
            <a:off x="3736198" y="3246220"/>
            <a:ext cx="1671600" cy="2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subTitle" idx="2"/>
          </p:nvPr>
        </p:nvSpPr>
        <p:spPr>
          <a:xfrm>
            <a:off x="3736217" y="3714835"/>
            <a:ext cx="16716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33" name="Google Shape;333;p11"/>
          <p:cNvSpPr txBox="1">
            <a:spLocks noGrp="1"/>
          </p:cNvSpPr>
          <p:nvPr>
            <p:ph type="ctrTitle" idx="3"/>
          </p:nvPr>
        </p:nvSpPr>
        <p:spPr>
          <a:xfrm>
            <a:off x="1575495" y="3246220"/>
            <a:ext cx="1671600" cy="2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5745372" y="1973750"/>
            <a:ext cx="1974600" cy="3169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35" name="Google Shape;335;p11"/>
          <p:cNvGrpSpPr/>
          <p:nvPr/>
        </p:nvGrpSpPr>
        <p:grpSpPr>
          <a:xfrm rot="10800000">
            <a:off x="6339134" y="2271765"/>
            <a:ext cx="898504" cy="621382"/>
            <a:chOff x="3834050" y="3162350"/>
            <a:chExt cx="1204429" cy="832951"/>
          </a:xfrm>
        </p:grpSpPr>
        <p:sp>
          <p:nvSpPr>
            <p:cNvPr id="336" name="Google Shape;336;p11"/>
            <p:cNvSpPr/>
            <p:nvPr/>
          </p:nvSpPr>
          <p:spPr>
            <a:xfrm rot="10800000">
              <a:off x="3834050" y="3162350"/>
              <a:ext cx="1204429" cy="832951"/>
            </a:xfrm>
            <a:custGeom>
              <a:avLst/>
              <a:gdLst/>
              <a:ahLst/>
              <a:cxnLst/>
              <a:rect l="l" t="t" r="r" b="b"/>
              <a:pathLst>
                <a:path w="38142" h="26378" extrusionOk="0">
                  <a:moveTo>
                    <a:pt x="19287" y="1"/>
                  </a:moveTo>
                  <a:cubicBezTo>
                    <a:pt x="8870" y="1"/>
                    <a:pt x="1019" y="5691"/>
                    <a:pt x="0" y="15618"/>
                  </a:cubicBezTo>
                  <a:cubicBezTo>
                    <a:pt x="0" y="17796"/>
                    <a:pt x="190" y="20317"/>
                    <a:pt x="727" y="22063"/>
                  </a:cubicBezTo>
                  <a:cubicBezTo>
                    <a:pt x="1559" y="24774"/>
                    <a:pt x="3530" y="26378"/>
                    <a:pt x="5059" y="26378"/>
                  </a:cubicBezTo>
                  <a:cubicBezTo>
                    <a:pt x="6194" y="26378"/>
                    <a:pt x="7083" y="25491"/>
                    <a:pt x="7083" y="23517"/>
                  </a:cubicBezTo>
                  <a:cubicBezTo>
                    <a:pt x="6707" y="17667"/>
                    <a:pt x="12213" y="16916"/>
                    <a:pt x="17353" y="16916"/>
                  </a:cubicBezTo>
                  <a:cubicBezTo>
                    <a:pt x="18241" y="16916"/>
                    <a:pt x="19117" y="16937"/>
                    <a:pt x="19953" y="16960"/>
                  </a:cubicBezTo>
                  <a:cubicBezTo>
                    <a:pt x="20784" y="16981"/>
                    <a:pt x="21576" y="17004"/>
                    <a:pt x="22293" y="17004"/>
                  </a:cubicBezTo>
                  <a:cubicBezTo>
                    <a:pt x="22697" y="17004"/>
                    <a:pt x="23078" y="16998"/>
                    <a:pt x="23428" y="16977"/>
                  </a:cubicBezTo>
                  <a:cubicBezTo>
                    <a:pt x="38142" y="16434"/>
                    <a:pt x="31602" y="846"/>
                    <a:pt x="21522" y="89"/>
                  </a:cubicBezTo>
                  <a:cubicBezTo>
                    <a:pt x="20764" y="31"/>
                    <a:pt x="20017" y="1"/>
                    <a:pt x="19287" y="1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11"/>
            <p:cNvSpPr/>
            <p:nvPr/>
          </p:nvSpPr>
          <p:spPr>
            <a:xfrm rot="10800000">
              <a:off x="4460649" y="3188910"/>
              <a:ext cx="295060" cy="198812"/>
            </a:xfrm>
            <a:custGeom>
              <a:avLst/>
              <a:gdLst/>
              <a:ahLst/>
              <a:cxnLst/>
              <a:rect l="l" t="t" r="r" b="b"/>
              <a:pathLst>
                <a:path w="9344" h="6296" extrusionOk="0">
                  <a:moveTo>
                    <a:pt x="6153" y="0"/>
                  </a:moveTo>
                  <a:cubicBezTo>
                    <a:pt x="5508" y="0"/>
                    <a:pt x="4822" y="102"/>
                    <a:pt x="4234" y="279"/>
                  </a:cubicBezTo>
                  <a:cubicBezTo>
                    <a:pt x="1" y="795"/>
                    <a:pt x="1112" y="6295"/>
                    <a:pt x="4560" y="6295"/>
                  </a:cubicBezTo>
                  <a:cubicBezTo>
                    <a:pt x="4985" y="6295"/>
                    <a:pt x="5447" y="6214"/>
                    <a:pt x="5936" y="6027"/>
                  </a:cubicBezTo>
                  <a:cubicBezTo>
                    <a:pt x="7428" y="5599"/>
                    <a:pt x="9344" y="2195"/>
                    <a:pt x="8276" y="703"/>
                  </a:cubicBezTo>
                  <a:cubicBezTo>
                    <a:pt x="7903" y="204"/>
                    <a:pt x="7067" y="0"/>
                    <a:pt x="6153" y="0"/>
                  </a:cubicBezTo>
                  <a:close/>
                </a:path>
              </a:pathLst>
            </a:custGeom>
            <a:solidFill>
              <a:srgbClr val="89F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38" name="Google Shape;338;p11"/>
          <p:cNvSpPr txBox="1">
            <a:spLocks noGrp="1"/>
          </p:cNvSpPr>
          <p:nvPr>
            <p:ph type="ctrTitle" idx="4"/>
          </p:nvPr>
        </p:nvSpPr>
        <p:spPr>
          <a:xfrm>
            <a:off x="5896873" y="3246220"/>
            <a:ext cx="1671600" cy="2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9" name="Google Shape;339;p11"/>
          <p:cNvSpPr txBox="1">
            <a:spLocks noGrp="1"/>
          </p:cNvSpPr>
          <p:nvPr>
            <p:ph type="subTitle" idx="5"/>
          </p:nvPr>
        </p:nvSpPr>
        <p:spPr>
          <a:xfrm>
            <a:off x="5896892" y="3714835"/>
            <a:ext cx="16716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0" name="Google Shape;340;p11"/>
          <p:cNvSpPr txBox="1">
            <a:spLocks noGrp="1"/>
          </p:cNvSpPr>
          <p:nvPr>
            <p:ph type="subTitle" idx="6"/>
          </p:nvPr>
        </p:nvSpPr>
        <p:spPr>
          <a:xfrm>
            <a:off x="1575500" y="3480527"/>
            <a:ext cx="16716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1" name="Google Shape;341;p11"/>
          <p:cNvSpPr txBox="1">
            <a:spLocks noGrp="1"/>
          </p:cNvSpPr>
          <p:nvPr>
            <p:ph type="subTitle" idx="7"/>
          </p:nvPr>
        </p:nvSpPr>
        <p:spPr>
          <a:xfrm>
            <a:off x="3736223" y="3480527"/>
            <a:ext cx="16716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2" name="Google Shape;342;p11"/>
          <p:cNvSpPr txBox="1">
            <a:spLocks noGrp="1"/>
          </p:cNvSpPr>
          <p:nvPr>
            <p:ph type="subTitle" idx="8"/>
          </p:nvPr>
        </p:nvSpPr>
        <p:spPr>
          <a:xfrm>
            <a:off x="5896900" y="3480527"/>
            <a:ext cx="16716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4" name="Google Shape;344;p11"/>
          <p:cNvSpPr txBox="1">
            <a:spLocks noGrp="1"/>
          </p:cNvSpPr>
          <p:nvPr>
            <p:ph type="ctrTitle" idx="9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75A507E8-5178-4FAD-A29D-3C539D71A0F4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171238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7" name="Google Shape;347;p12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8" name="Google Shape;348;p12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9" name="Google Shape;349;p12"/>
          <p:cNvSpPr txBox="1">
            <a:spLocks noGrp="1"/>
          </p:cNvSpPr>
          <p:nvPr>
            <p:ph type="ctrTitle"/>
          </p:nvPr>
        </p:nvSpPr>
        <p:spPr>
          <a:xfrm>
            <a:off x="3025425" y="143465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0" name="Google Shape;350;p12"/>
          <p:cNvSpPr txBox="1">
            <a:spLocks noGrp="1"/>
          </p:cNvSpPr>
          <p:nvPr>
            <p:ph type="subTitle" idx="1"/>
          </p:nvPr>
        </p:nvSpPr>
        <p:spPr>
          <a:xfrm>
            <a:off x="3025328" y="1896088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1" name="Google Shape;351;p12"/>
          <p:cNvSpPr txBox="1">
            <a:spLocks noGrp="1"/>
          </p:cNvSpPr>
          <p:nvPr>
            <p:ph type="ctrTitle" idx="2"/>
          </p:nvPr>
        </p:nvSpPr>
        <p:spPr>
          <a:xfrm>
            <a:off x="4548462" y="1434650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2" name="Google Shape;352;p12"/>
          <p:cNvSpPr txBox="1">
            <a:spLocks noGrp="1"/>
          </p:cNvSpPr>
          <p:nvPr>
            <p:ph type="subTitle" idx="3"/>
          </p:nvPr>
        </p:nvSpPr>
        <p:spPr>
          <a:xfrm>
            <a:off x="4548428" y="1896088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3" name="Google Shape;353;p12"/>
          <p:cNvSpPr txBox="1">
            <a:spLocks noGrp="1"/>
          </p:cNvSpPr>
          <p:nvPr>
            <p:ph type="ctrTitle" idx="4"/>
          </p:nvPr>
        </p:nvSpPr>
        <p:spPr>
          <a:xfrm>
            <a:off x="3025425" y="331927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4" name="Google Shape;354;p12"/>
          <p:cNvSpPr txBox="1">
            <a:spLocks noGrp="1"/>
          </p:cNvSpPr>
          <p:nvPr>
            <p:ph type="subTitle" idx="5"/>
          </p:nvPr>
        </p:nvSpPr>
        <p:spPr>
          <a:xfrm>
            <a:off x="3025328" y="3780713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5" name="Google Shape;355;p12"/>
          <p:cNvSpPr txBox="1">
            <a:spLocks noGrp="1"/>
          </p:cNvSpPr>
          <p:nvPr>
            <p:ph type="ctrTitle" idx="6"/>
          </p:nvPr>
        </p:nvSpPr>
        <p:spPr>
          <a:xfrm>
            <a:off x="4548462" y="3319275"/>
            <a:ext cx="157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6" name="Google Shape;356;p12"/>
          <p:cNvSpPr txBox="1">
            <a:spLocks noGrp="1"/>
          </p:cNvSpPr>
          <p:nvPr>
            <p:ph type="subTitle" idx="7"/>
          </p:nvPr>
        </p:nvSpPr>
        <p:spPr>
          <a:xfrm>
            <a:off x="4548428" y="3780713"/>
            <a:ext cx="15702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7" name="Google Shape;357;p12"/>
          <p:cNvSpPr/>
          <p:nvPr/>
        </p:nvSpPr>
        <p:spPr>
          <a:xfrm>
            <a:off x="3475212" y="933055"/>
            <a:ext cx="670500" cy="577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12"/>
          <p:cNvSpPr/>
          <p:nvPr/>
        </p:nvSpPr>
        <p:spPr>
          <a:xfrm>
            <a:off x="4998287" y="933055"/>
            <a:ext cx="670500" cy="577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2"/>
          <p:cNvSpPr/>
          <p:nvPr/>
        </p:nvSpPr>
        <p:spPr>
          <a:xfrm>
            <a:off x="3475212" y="2801543"/>
            <a:ext cx="670500" cy="577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12"/>
          <p:cNvSpPr/>
          <p:nvPr/>
        </p:nvSpPr>
        <p:spPr>
          <a:xfrm>
            <a:off x="4998287" y="2801543"/>
            <a:ext cx="670500" cy="577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2"/>
          <p:cNvSpPr txBox="1">
            <a:spLocks noGrp="1"/>
          </p:cNvSpPr>
          <p:nvPr>
            <p:ph type="ctrTitle" idx="8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85257E-684B-4DA2-A659-798F4F4BB0E4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911358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TITLE + BLANK SLIDE 2">
    <p:bg>
      <p:bgPr>
        <a:gradFill>
          <a:gsLst>
            <a:gs pos="0">
              <a:srgbClr val="89FBDE"/>
            </a:gs>
            <a:gs pos="100000">
              <a:srgbClr val="F9F586"/>
            </a:gs>
          </a:gsLst>
          <a:lin ang="5400700" scaled="0"/>
        </a:gra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3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3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3"/>
          <p:cNvSpPr txBox="1">
            <a:spLocks noGrp="1"/>
          </p:cNvSpPr>
          <p:nvPr>
            <p:ph type="ctrTitle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28643-F7F2-472D-B6EE-9A7460634DEE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1232697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bg>
      <p:bgPr>
        <a:gradFill>
          <a:gsLst>
            <a:gs pos="0">
              <a:srgbClr val="89FBDE"/>
            </a:gs>
            <a:gs pos="100000">
              <a:srgbClr val="F9F586"/>
            </a:gs>
          </a:gsLst>
          <a:lin ang="5400700" scaled="0"/>
        </a:gra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/>
          <p:nvPr/>
        </p:nvSpPr>
        <p:spPr>
          <a:xfrm>
            <a:off x="4504075" y="1875575"/>
            <a:ext cx="4639800" cy="32679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15"/>
          <p:cNvSpPr txBox="1">
            <a:spLocks noGrp="1"/>
          </p:cNvSpPr>
          <p:nvPr>
            <p:ph type="ctrTitle"/>
          </p:nvPr>
        </p:nvSpPr>
        <p:spPr>
          <a:xfrm flipH="1">
            <a:off x="355600" y="2236500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1"/>
          </p:nvPr>
        </p:nvSpPr>
        <p:spPr>
          <a:xfrm>
            <a:off x="4837600" y="2171850"/>
            <a:ext cx="3956100" cy="25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15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15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15"/>
          <p:cNvSpPr txBox="1">
            <a:spLocks noGrp="1"/>
          </p:cNvSpPr>
          <p:nvPr>
            <p:ph type="ctrTitle" idx="2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D35373-25FE-45A8-A11C-090C1975F537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3728949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gradFill>
          <a:gsLst>
            <a:gs pos="0">
              <a:srgbClr val="89FBDE"/>
            </a:gs>
            <a:gs pos="100000">
              <a:srgbClr val="F9F586"/>
            </a:gs>
          </a:gsLst>
          <a:lin ang="5400700" scaled="0"/>
        </a:gra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"/>
          <p:cNvSpPr/>
          <p:nvPr/>
        </p:nvSpPr>
        <p:spPr>
          <a:xfrm>
            <a:off x="927525" y="1875575"/>
            <a:ext cx="8216400" cy="32679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4" name="Google Shape;384;p16"/>
          <p:cNvSpPr txBox="1">
            <a:spLocks noGrp="1"/>
          </p:cNvSpPr>
          <p:nvPr>
            <p:ph type="ctrTitle"/>
          </p:nvPr>
        </p:nvSpPr>
        <p:spPr>
          <a:xfrm flipH="1">
            <a:off x="927525" y="880350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subTitle" idx="1"/>
          </p:nvPr>
        </p:nvSpPr>
        <p:spPr>
          <a:xfrm>
            <a:off x="1359425" y="2277250"/>
            <a:ext cx="3123600" cy="25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6" name="Google Shape;386;p16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7" name="Google Shape;387;p16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8" name="Google Shape;388;p16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9" name="Google Shape;389;p16"/>
          <p:cNvSpPr txBox="1">
            <a:spLocks noGrp="1"/>
          </p:cNvSpPr>
          <p:nvPr>
            <p:ph type="subTitle" idx="2"/>
          </p:nvPr>
        </p:nvSpPr>
        <p:spPr>
          <a:xfrm>
            <a:off x="5076500" y="2277250"/>
            <a:ext cx="3123600" cy="25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1" name="Google Shape;391;p16"/>
          <p:cNvSpPr txBox="1">
            <a:spLocks noGrp="1"/>
          </p:cNvSpPr>
          <p:nvPr>
            <p:ph type="ctrTitle" idx="3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684FCC-447D-4016-8C4C-53CB11D65D72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1050" smtClean="0"/>
              <a:pPr/>
              <a:t>‹#›</a:t>
            </a:fld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630111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DDFA5E8-7C02-4FD0-8F37-59E408A91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2424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99C46A-7B9A-4FA3-A125-53ABA7D6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9503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6DC5FC-A8AA-4CF0-B11A-5BAE88EDA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89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C472-F2A5-49B6-8376-D172B7B13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9210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/>
          <p:nvPr/>
        </p:nvSpPr>
        <p:spPr>
          <a:xfrm>
            <a:off x="559800" y="-25"/>
            <a:ext cx="4550700" cy="44916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1"/>
          </p:nvPr>
        </p:nvSpPr>
        <p:spPr>
          <a:xfrm>
            <a:off x="1010450" y="2591100"/>
            <a:ext cx="3570900" cy="14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ctrTitle"/>
          </p:nvPr>
        </p:nvSpPr>
        <p:spPr>
          <a:xfrm flipH="1">
            <a:off x="1843479" y="1653088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BD233D-B518-4DF5-ACF6-8026B944F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9979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78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 flipH="1">
            <a:off x="749100" y="500825"/>
            <a:ext cx="8394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43226" y="1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956F33-2C11-4C0B-B9A4-3CDF7E052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325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TITLE + TEXT 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F9F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4"/>
          <p:cNvSpPr/>
          <p:nvPr/>
        </p:nvSpPr>
        <p:spPr>
          <a:xfrm rot="-4988467" flipH="1">
            <a:off x="7557512" y="255677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4"/>
          <p:cNvSpPr/>
          <p:nvPr/>
        </p:nvSpPr>
        <p:spPr>
          <a:xfrm rot="-1115919">
            <a:off x="7381772" y="785322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89FB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4"/>
          <p:cNvSpPr/>
          <p:nvPr/>
        </p:nvSpPr>
        <p:spPr>
          <a:xfrm>
            <a:off x="267750" y="250350"/>
            <a:ext cx="3407100" cy="4642800"/>
          </a:xfrm>
          <a:prstGeom prst="rect">
            <a:avLst/>
          </a:prstGeom>
          <a:solidFill>
            <a:srgbClr val="F9F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4"/>
          <p:cNvSpPr txBox="1">
            <a:spLocks noGrp="1"/>
          </p:cNvSpPr>
          <p:nvPr>
            <p:ph type="subTitle" idx="1"/>
          </p:nvPr>
        </p:nvSpPr>
        <p:spPr>
          <a:xfrm>
            <a:off x="782075" y="2282400"/>
            <a:ext cx="23592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ctrTitle"/>
          </p:nvPr>
        </p:nvSpPr>
        <p:spPr>
          <a:xfrm flipH="1">
            <a:off x="1038957" y="1653100"/>
            <a:ext cx="36567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8810671" y="3680004"/>
            <a:ext cx="184813" cy="1331706"/>
            <a:chOff x="218760" y="2674535"/>
            <a:chExt cx="270036" cy="1946086"/>
          </a:xfrm>
        </p:grpSpPr>
        <p:grpSp>
          <p:nvGrpSpPr>
            <p:cNvPr id="168" name="Google Shape;168;p4"/>
            <p:cNvGrpSpPr/>
            <p:nvPr/>
          </p:nvGrpSpPr>
          <p:grpSpPr>
            <a:xfrm>
              <a:off x="218760" y="4365585"/>
              <a:ext cx="270036" cy="255036"/>
              <a:chOff x="5499125" y="4350600"/>
              <a:chExt cx="444650" cy="419950"/>
            </a:xfrm>
          </p:grpSpPr>
          <p:sp>
            <p:nvSpPr>
              <p:cNvPr id="169" name="Google Shape;169;p4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78" name="Google Shape;178;p4"/>
            <p:cNvGrpSpPr/>
            <p:nvPr/>
          </p:nvGrpSpPr>
          <p:grpSpPr>
            <a:xfrm>
              <a:off x="218760" y="4026410"/>
              <a:ext cx="270036" cy="255036"/>
              <a:chOff x="5499125" y="4350600"/>
              <a:chExt cx="444650" cy="419950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218760" y="3692060"/>
              <a:ext cx="270036" cy="255036"/>
              <a:chOff x="5499125" y="4350600"/>
              <a:chExt cx="444650" cy="419950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8" name="Google Shape;198;p4"/>
            <p:cNvGrpSpPr/>
            <p:nvPr/>
          </p:nvGrpSpPr>
          <p:grpSpPr>
            <a:xfrm>
              <a:off x="218760" y="3352885"/>
              <a:ext cx="270036" cy="255036"/>
              <a:chOff x="5499125" y="4350600"/>
              <a:chExt cx="444650" cy="419950"/>
            </a:xfrm>
          </p:grpSpPr>
          <p:sp>
            <p:nvSpPr>
              <p:cNvPr id="199" name="Google Shape;199;p4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8" name="Google Shape;208;p4"/>
            <p:cNvGrpSpPr/>
            <p:nvPr/>
          </p:nvGrpSpPr>
          <p:grpSpPr>
            <a:xfrm>
              <a:off x="218760" y="3013710"/>
              <a:ext cx="270036" cy="255036"/>
              <a:chOff x="5499125" y="4350600"/>
              <a:chExt cx="444650" cy="419950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18" name="Google Shape;218;p4"/>
            <p:cNvGrpSpPr/>
            <p:nvPr/>
          </p:nvGrpSpPr>
          <p:grpSpPr>
            <a:xfrm>
              <a:off x="218760" y="2674535"/>
              <a:ext cx="270036" cy="255036"/>
              <a:chOff x="5499125" y="4350600"/>
              <a:chExt cx="444650" cy="419950"/>
            </a:xfrm>
          </p:grpSpPr>
          <p:sp>
            <p:nvSpPr>
              <p:cNvPr id="219" name="Google Shape;219;p4"/>
              <p:cNvSpPr/>
              <p:nvPr/>
            </p:nvSpPr>
            <p:spPr>
              <a:xfrm>
                <a:off x="549912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5691750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5884375" y="435060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549912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5691750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884375" y="4530875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9912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691750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884375" y="4711150"/>
                <a:ext cx="59400" cy="59400"/>
              </a:xfrm>
              <a:prstGeom prst="ellipse">
                <a:avLst/>
              </a:prstGeom>
              <a:solidFill>
                <a:srgbClr val="F9F5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9" name="Google Shape;229;p4"/>
          <p:cNvSpPr txBox="1">
            <a:spLocks noGrp="1"/>
          </p:cNvSpPr>
          <p:nvPr>
            <p:ph type="ctrTitle" idx="2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5EB2A53-E20C-4034-8447-76BC38866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3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2727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78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 hasCustomPrompt="1"/>
          </p:nvPr>
        </p:nvSpPr>
        <p:spPr>
          <a:xfrm>
            <a:off x="4996800" y="6618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1"/>
          </p:nvPr>
        </p:nvSpPr>
        <p:spPr>
          <a:xfrm>
            <a:off x="4911000" y="12658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 idx="2" hasCustomPrompt="1"/>
          </p:nvPr>
        </p:nvSpPr>
        <p:spPr>
          <a:xfrm>
            <a:off x="4996800" y="209919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3"/>
          </p:nvPr>
        </p:nvSpPr>
        <p:spPr>
          <a:xfrm>
            <a:off x="4911000" y="270320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 idx="4" hasCustomPrompt="1"/>
          </p:nvPr>
        </p:nvSpPr>
        <p:spPr>
          <a:xfrm>
            <a:off x="4996800" y="35365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5"/>
          </p:nvPr>
        </p:nvSpPr>
        <p:spPr>
          <a:xfrm>
            <a:off x="4911000" y="41405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540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955FDD-16DC-47C2-B030-E2F6054B9841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EF7878-0E6A-4144-96E3-0274D858BAA1}"/>
              </a:ext>
            </a:extLst>
          </p:cNvPr>
          <p:cNvSpPr txBox="1">
            <a:spLocks/>
          </p:cNvSpPr>
          <p:nvPr userDrawn="1"/>
        </p:nvSpPr>
        <p:spPr>
          <a:xfrm>
            <a:off x="619945" y="48843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2715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C959E3-E178-4545-8D4D-85D39CB6B132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7641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BE0F-D9A4-4819-8420-DC2178ED9E52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876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ADF4F9-0D37-4740-B223-D2914C07F0DE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827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05E46E-8935-4F54-8D47-6128812D89FD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161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366748-986B-44A9-9272-D842DBC5D7C5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7307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16CF3-CA5E-4E47-991E-D816BA508E80}"/>
              </a:ext>
            </a:extLst>
          </p:cNvPr>
          <p:cNvSpPr txBox="1">
            <a:spLocks/>
          </p:cNvSpPr>
          <p:nvPr userDrawn="1"/>
        </p:nvSpPr>
        <p:spPr>
          <a:xfrm>
            <a:off x="467545" y="4748035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17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A90107-EFB3-480A-9A1D-D168B4F46D8D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9547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999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BLANK SLIDE">
  <p:cSld name="TITLE + BLANK SLID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/>
          <p:nvPr/>
        </p:nvSpPr>
        <p:spPr>
          <a:xfrm>
            <a:off x="7698875" y="240886"/>
            <a:ext cx="1188000" cy="10236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14" name="Google Shape;314;p10"/>
          <p:cNvSpPr/>
          <p:nvPr/>
        </p:nvSpPr>
        <p:spPr>
          <a:xfrm rot="-4988467" flipH="1">
            <a:off x="7557513" y="255678"/>
            <a:ext cx="1631327" cy="1178371"/>
          </a:xfrm>
          <a:custGeom>
            <a:avLst/>
            <a:gdLst/>
            <a:ahLst/>
            <a:cxnLst/>
            <a:rect l="l" t="t" r="r" b="b"/>
            <a:pathLst>
              <a:path w="74501" h="53815" extrusionOk="0">
                <a:moveTo>
                  <a:pt x="58798" y="1"/>
                </a:moveTo>
                <a:cubicBezTo>
                  <a:pt x="55350" y="1"/>
                  <a:pt x="52007" y="2022"/>
                  <a:pt x="49551" y="5773"/>
                </a:cubicBezTo>
                <a:cubicBezTo>
                  <a:pt x="44954" y="12924"/>
                  <a:pt x="42399" y="13947"/>
                  <a:pt x="34225" y="14966"/>
                </a:cubicBezTo>
                <a:cubicBezTo>
                  <a:pt x="33916" y="14997"/>
                  <a:pt x="33566" y="15011"/>
                  <a:pt x="33179" y="15011"/>
                </a:cubicBezTo>
                <a:cubicBezTo>
                  <a:pt x="31945" y="15011"/>
                  <a:pt x="30339" y="14878"/>
                  <a:pt x="28505" y="14742"/>
                </a:cubicBezTo>
                <a:cubicBezTo>
                  <a:pt x="26666" y="14606"/>
                  <a:pt x="24601" y="14473"/>
                  <a:pt x="22447" y="14473"/>
                </a:cubicBezTo>
                <a:cubicBezTo>
                  <a:pt x="16226" y="14473"/>
                  <a:pt x="9286" y="15598"/>
                  <a:pt x="5111" y="21098"/>
                </a:cubicBezTo>
                <a:cubicBezTo>
                  <a:pt x="1" y="28250"/>
                  <a:pt x="3405" y="41700"/>
                  <a:pt x="9024" y="46300"/>
                </a:cubicBezTo>
                <a:cubicBezTo>
                  <a:pt x="15166" y="51446"/>
                  <a:pt x="23449" y="53814"/>
                  <a:pt x="31915" y="53814"/>
                </a:cubicBezTo>
                <a:cubicBezTo>
                  <a:pt x="47393" y="53814"/>
                  <a:pt x="63487" y="45905"/>
                  <a:pt x="68246" y="32598"/>
                </a:cubicBezTo>
                <a:cubicBezTo>
                  <a:pt x="70607" y="25990"/>
                  <a:pt x="74500" y="14800"/>
                  <a:pt x="68450" y="6028"/>
                </a:cubicBezTo>
                <a:cubicBezTo>
                  <a:pt x="65616" y="1920"/>
                  <a:pt x="62158" y="1"/>
                  <a:pt x="58798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15" name="Google Shape;315;p10"/>
          <p:cNvSpPr/>
          <p:nvPr/>
        </p:nvSpPr>
        <p:spPr>
          <a:xfrm rot="-1115919">
            <a:off x="7381772" y="785323"/>
            <a:ext cx="632520" cy="397403"/>
          </a:xfrm>
          <a:custGeom>
            <a:avLst/>
            <a:gdLst/>
            <a:ahLst/>
            <a:cxnLst/>
            <a:rect l="l" t="t" r="r" b="b"/>
            <a:pathLst>
              <a:path w="31313" h="19675" extrusionOk="0">
                <a:moveTo>
                  <a:pt x="17989" y="1"/>
                </a:moveTo>
                <a:cubicBezTo>
                  <a:pt x="16287" y="1"/>
                  <a:pt x="14385" y="279"/>
                  <a:pt x="12312" y="918"/>
                </a:cubicBezTo>
                <a:cubicBezTo>
                  <a:pt x="4573" y="3299"/>
                  <a:pt x="0" y="14884"/>
                  <a:pt x="4638" y="18356"/>
                </a:cubicBezTo>
                <a:cubicBezTo>
                  <a:pt x="5888" y="19290"/>
                  <a:pt x="6982" y="19674"/>
                  <a:pt x="7970" y="19674"/>
                </a:cubicBezTo>
                <a:cubicBezTo>
                  <a:pt x="11932" y="19674"/>
                  <a:pt x="14167" y="13528"/>
                  <a:pt x="17891" y="12414"/>
                </a:cubicBezTo>
                <a:cubicBezTo>
                  <a:pt x="31313" y="10773"/>
                  <a:pt x="28586" y="1"/>
                  <a:pt x="17989" y="1"/>
                </a:cubicBezTo>
                <a:close/>
              </a:path>
            </a:pathLst>
          </a:custGeom>
          <a:solidFill>
            <a:srgbClr val="F9F58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317" name="Google Shape;317;p10"/>
          <p:cNvSpPr txBox="1">
            <a:spLocks noGrp="1"/>
          </p:cNvSpPr>
          <p:nvPr>
            <p:ph type="ctrTitle"/>
          </p:nvPr>
        </p:nvSpPr>
        <p:spPr>
          <a:xfrm>
            <a:off x="7865010" y="680100"/>
            <a:ext cx="964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7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00F5A-DC5D-4349-87B9-FFBDA66771ED}"/>
              </a:ext>
            </a:extLst>
          </p:cNvPr>
          <p:cNvSpPr txBox="1">
            <a:spLocks/>
          </p:cNvSpPr>
          <p:nvPr userDrawn="1"/>
        </p:nvSpPr>
        <p:spPr>
          <a:xfrm>
            <a:off x="467545" y="4731993"/>
            <a:ext cx="397148" cy="309847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C440BC-BCAB-415D-92DA-176675AB4FF8}" type="slidenum">
              <a:rPr lang="en-IN" sz="788" smtClean="0"/>
              <a:pPr/>
              <a:t>‹#›</a:t>
            </a:fld>
            <a:endParaRPr lang="en-IN" sz="788" dirty="0"/>
          </a:p>
        </p:txBody>
      </p:sp>
    </p:spTree>
    <p:extLst>
      <p:ext uri="{BB962C8B-B14F-4D97-AF65-F5344CB8AC3E}">
        <p14:creationId xmlns:p14="http://schemas.microsoft.com/office/powerpoint/2010/main" val="4258468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Text">
  <p:cSld name="Title +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subTitle" idx="1"/>
          </p:nvPr>
        </p:nvSpPr>
        <p:spPr>
          <a:xfrm>
            <a:off x="5817050" y="2435925"/>
            <a:ext cx="25563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FE0616-5B87-47D3-A4A9-1D0C08AD8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3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1242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99C46A-7B9A-4FA3-A125-53ABA7D6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3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6290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1693" y="196885"/>
            <a:ext cx="815387" cy="309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917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16225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786275" y="19094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 idx="2"/>
          </p:nvPr>
        </p:nvSpPr>
        <p:spPr>
          <a:xfrm>
            <a:off x="6298374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3"/>
          </p:nvPr>
        </p:nvSpPr>
        <p:spPr>
          <a:xfrm>
            <a:off x="6080425" y="19094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 idx="4"/>
          </p:nvPr>
        </p:nvSpPr>
        <p:spPr>
          <a:xfrm>
            <a:off x="3607299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5"/>
          </p:nvPr>
        </p:nvSpPr>
        <p:spPr>
          <a:xfrm>
            <a:off x="3389350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 idx="6"/>
          </p:nvPr>
        </p:nvSpPr>
        <p:spPr>
          <a:xfrm>
            <a:off x="3607299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7"/>
          </p:nvPr>
        </p:nvSpPr>
        <p:spPr>
          <a:xfrm>
            <a:off x="3389350" y="19094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8"/>
          </p:nvPr>
        </p:nvSpPr>
        <p:spPr>
          <a:xfrm>
            <a:off x="916225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9"/>
          </p:nvPr>
        </p:nvSpPr>
        <p:spPr>
          <a:xfrm>
            <a:off x="786325" y="33322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13"/>
          </p:nvPr>
        </p:nvSpPr>
        <p:spPr>
          <a:xfrm>
            <a:off x="6495924" y="3872763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4"/>
          </p:nvPr>
        </p:nvSpPr>
        <p:spPr>
          <a:xfrm>
            <a:off x="6080425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15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3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23AF38-3B0E-40EE-978C-15E62DA226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7545" y="4731993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6611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 hasCustomPrompt="1"/>
          </p:nvPr>
        </p:nvSpPr>
        <p:spPr>
          <a:xfrm>
            <a:off x="4996800" y="6618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1"/>
          </p:nvPr>
        </p:nvSpPr>
        <p:spPr>
          <a:xfrm>
            <a:off x="4911000" y="12658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 idx="2" hasCustomPrompt="1"/>
          </p:nvPr>
        </p:nvSpPr>
        <p:spPr>
          <a:xfrm>
            <a:off x="4996800" y="209919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3"/>
          </p:nvPr>
        </p:nvSpPr>
        <p:spPr>
          <a:xfrm>
            <a:off x="4911000" y="270320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 idx="4" hasCustomPrompt="1"/>
          </p:nvPr>
        </p:nvSpPr>
        <p:spPr>
          <a:xfrm>
            <a:off x="4996800" y="35365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5"/>
          </p:nvPr>
        </p:nvSpPr>
        <p:spPr>
          <a:xfrm>
            <a:off x="4911000" y="41405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1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20712"/>
            <a:ext cx="8137922" cy="771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847725"/>
            <a:ext cx="8137922" cy="375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979" y="4753687"/>
            <a:ext cx="815387" cy="3098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53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FBDE"/>
            </a:gs>
            <a:gs pos="100000">
              <a:srgbClr val="F9F586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 Light"/>
              <a:buChar char="●"/>
              <a:defRPr sz="18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C44AB4-A443-479A-A449-9767D671F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5" y="4731991"/>
            <a:ext cx="397148" cy="309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F8C440BC-BCAB-415D-92DA-176675AB4FF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4849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423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app/profile/morup.namgial/viz/CBC_2022_16627225628350/Dashboard1?publish=y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C7988-6273-B763-FDFC-85418C1B11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5494A-8B60-4CF7-AC49-85A147079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042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>
            <a:extLst>
              <a:ext uri="{FF2B5EF4-FFF2-40B4-BE49-F238E27FC236}">
                <a16:creationId xmlns:a16="http://schemas.microsoft.com/office/drawing/2014/main" id="{35184ADA-A011-4B0B-B987-7712AFC6A718}"/>
              </a:ext>
            </a:extLst>
          </p:cNvPr>
          <p:cNvSpPr txBox="1">
            <a:spLocks/>
          </p:cNvSpPr>
          <p:nvPr/>
        </p:nvSpPr>
        <p:spPr>
          <a:xfrm>
            <a:off x="304341" y="258497"/>
            <a:ext cx="7406643" cy="50494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 lvl="0" defTabSz="685800">
              <a:spcBef>
                <a:spcPts val="98"/>
              </a:spcBef>
              <a:defRPr/>
            </a:pPr>
            <a:r>
              <a:rPr lang="fr-FR" sz="3200" b="1" dirty="0" err="1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  <a:r>
              <a:rPr lang="fr-FR" sz="3200" b="1" dirty="0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fr-FR" sz="3200" b="1" dirty="0" err="1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Potential</a:t>
            </a:r>
            <a:r>
              <a:rPr lang="fr-FR" sz="3200" b="1" dirty="0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</a:t>
            </a:r>
            <a:r>
              <a:rPr lang="fr-FR" sz="3200" b="1" dirty="0" err="1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Scale</a:t>
            </a:r>
            <a:endParaRPr lang="fr-FR" sz="3200" b="1" dirty="0">
              <a:solidFill>
                <a:srgbClr val="003B7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D7761-2D47-4633-AE35-DE30B5C5C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200" y="4833654"/>
            <a:ext cx="397148" cy="309847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8C440BC-BCAB-415D-92DA-176675AB4FF8}" type="slidenum">
              <a:rPr kumimoji="0" lang="en-IN" sz="1050" b="1" i="0" u="none" strike="noStrike" kern="1200" cap="none" spc="0" normalizeH="0" baseline="0" noProof="0">
                <a:ln>
                  <a:noFill/>
                </a:ln>
                <a:solidFill>
                  <a:srgbClr val="DBD4D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en-IN" sz="1050" b="1" i="0" u="none" strike="noStrike" kern="1200" cap="none" spc="0" normalizeH="0" baseline="0" noProof="0" dirty="0">
              <a:ln>
                <a:noFill/>
              </a:ln>
              <a:solidFill>
                <a:srgbClr val="DBD4D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3ED6C-7D8E-4CE2-ACEE-2B3327096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21" y="1374607"/>
            <a:ext cx="5598695" cy="2954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594B7E-D806-418B-A2D7-9ED88D6728DD}"/>
              </a:ext>
            </a:extLst>
          </p:cNvPr>
          <p:cNvSpPr/>
          <p:nvPr/>
        </p:nvSpPr>
        <p:spPr>
          <a:xfrm>
            <a:off x="5954144" y="1374607"/>
            <a:ext cx="2901098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lang="en-IN" sz="1800" dirty="0"/>
              <a:t>Immediate potential in upcoming Rabi season for Biofortified Wheat – 20k acres</a:t>
            </a: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lang="en-IN" sz="1800" dirty="0"/>
              <a:t>May further scale to 50k acres</a:t>
            </a: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lang="en-IN" sz="1800" dirty="0"/>
              <a:t>May look at expanding to key geographies – UP, MP, Bihar,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17BCD-5DEA-4A7E-BF68-7C9FD4EBE608}"/>
              </a:ext>
            </a:extLst>
          </p:cNvPr>
          <p:cNvSpPr/>
          <p:nvPr/>
        </p:nvSpPr>
        <p:spPr>
          <a:xfrm>
            <a:off x="192046" y="962356"/>
            <a:ext cx="5567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Ongoing season projections – Kharif Pearl Millet</a:t>
            </a:r>
            <a:endParaRPr lang="en-IN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DBD73-8EA2-4B67-B96C-47C573EC280E}"/>
              </a:ext>
            </a:extLst>
          </p:cNvPr>
          <p:cNvSpPr/>
          <p:nvPr/>
        </p:nvSpPr>
        <p:spPr>
          <a:xfrm>
            <a:off x="5954144" y="974497"/>
            <a:ext cx="351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Future Potential</a:t>
            </a:r>
            <a:endParaRPr lang="en-IN" sz="2000" b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896D74-E0D0-4D24-BC36-AF01CF3B08FB}"/>
              </a:ext>
            </a:extLst>
          </p:cNvPr>
          <p:cNvSpPr txBox="1">
            <a:spLocks/>
          </p:cNvSpPr>
          <p:nvPr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z="1200" smtClean="0"/>
              <a:pPr/>
              <a:t>10</a:t>
            </a:fld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401154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5110FF-EA12-46F4-B174-C2F973505B88}"/>
              </a:ext>
            </a:extLst>
          </p:cNvPr>
          <p:cNvSpPr/>
          <p:nvPr/>
        </p:nvSpPr>
        <p:spPr>
          <a:xfrm>
            <a:off x="249748" y="932356"/>
            <a:ext cx="86895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lang="en-GB" sz="1800" kern="1200" spc="-10" dirty="0">
                <a:solidFill>
                  <a:srgbClr val="222831"/>
                </a:solidFill>
                <a:latin typeface="Neue Haas Unica" panose="020B0504030206020203" pitchFamily="34" charset="0"/>
                <a:ea typeface="+mn-ea"/>
                <a:cs typeface="Calibri"/>
              </a:rPr>
              <a:t>Lack of digital-twin of farms prohibiting innovation and decelerating precision farming. Fragmented and disconnected stakeholders in Agri value chain </a:t>
            </a:r>
            <a:endParaRPr lang="en-IN" sz="1800" kern="1200" spc="-10" dirty="0">
              <a:solidFill>
                <a:srgbClr val="222831"/>
              </a:solidFill>
              <a:latin typeface="Neue Haas Unica" panose="020B0504030206020203" pitchFamily="34" charset="0"/>
              <a:ea typeface="+mn-ea"/>
              <a:cs typeface="Calibri"/>
            </a:endParaRP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Last mile farmer not tech-savvy; must focus on using simple technologies ensuring near-real time connectivity</a:t>
            </a: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T</a:t>
            </a:r>
            <a:r>
              <a:rPr lang="en-US" sz="1800" kern="1200" spc="-10" dirty="0">
                <a:solidFill>
                  <a:srgbClr val="222831"/>
                </a:solidFill>
                <a:latin typeface="Neue Haas Unica" panose="020B0504030206020203" pitchFamily="34" charset="0"/>
                <a:ea typeface="+mn-ea"/>
                <a:cs typeface="Calibri"/>
              </a:rPr>
              <a:t>raining of local Agribusinesses/ FPOs to ensure enhanced technology customization to benefit farmers with precision tech solutions</a:t>
            </a: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lang="en-US" sz="1800" kern="1200" spc="-10" dirty="0">
                <a:solidFill>
                  <a:srgbClr val="222831"/>
                </a:solidFill>
                <a:latin typeface="Neue Haas Unica" panose="020B0504030206020203" pitchFamily="34" charset="0"/>
                <a:ea typeface="+mn-ea"/>
                <a:cs typeface="Calibri"/>
              </a:rPr>
              <a:t>‘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Biofortified crops’ requires concept selling; structured backward and forward linkage plan could play a key role in onboarding more farmers</a:t>
            </a: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Provision for ‘crop-insurance’ to safeguard farmers’ interest amidst rapidly changing climate conditions</a:t>
            </a:r>
          </a:p>
          <a:p>
            <a:pPr marL="342900" indent="-342900" algn="just" defTabSz="685800">
              <a:spcBef>
                <a:spcPts val="400"/>
              </a:spcBef>
              <a:spcAft>
                <a:spcPts val="400"/>
              </a:spcAft>
              <a:buClrTx/>
              <a:buFont typeface="+mj-lt"/>
              <a:buAutoNum type="arabicPeriod"/>
              <a:defRPr/>
            </a:pPr>
            <a:r>
              <a:rPr lang="en-US" sz="18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A ‘Hybrid ecosystem’ of integrated cutting-edge technologies and on-ground team with execution excellence, a key to scaling up programs of similar nature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srgbClr val="222831"/>
              </a:solidFill>
              <a:effectLst/>
              <a:uLnTx/>
              <a:uFillTx/>
              <a:latin typeface="Neue Haas Unica" panose="020B0504030206020203" pitchFamily="34" charset="0"/>
              <a:ea typeface="+mn-ea"/>
              <a:cs typeface="Calibri"/>
              <a:sym typeface="Arial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35184ADA-A011-4B0B-B987-7712AFC6A718}"/>
              </a:ext>
            </a:extLst>
          </p:cNvPr>
          <p:cNvSpPr txBox="1">
            <a:spLocks/>
          </p:cNvSpPr>
          <p:nvPr/>
        </p:nvSpPr>
        <p:spPr>
          <a:xfrm>
            <a:off x="304341" y="258497"/>
            <a:ext cx="7406643" cy="50494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3200" b="1" dirty="0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</a:t>
            </a:r>
            <a:r>
              <a:rPr lang="fr-FR" sz="3200" b="1" dirty="0" err="1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Lessons</a:t>
            </a:r>
            <a:endParaRPr lang="fr-FR" sz="3200" b="1" dirty="0">
              <a:solidFill>
                <a:srgbClr val="003B7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D7761-2D47-4633-AE35-DE30B5C5C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200" y="4833654"/>
            <a:ext cx="397148" cy="309847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8C440BC-BCAB-415D-92DA-176675AB4FF8}" type="slidenum">
              <a:rPr kumimoji="0" lang="en-IN" sz="1050" b="1" i="0" u="none" strike="noStrike" kern="1200" cap="none" spc="0" normalizeH="0" baseline="0" noProof="0">
                <a:ln>
                  <a:noFill/>
                </a:ln>
                <a:solidFill>
                  <a:srgbClr val="DBD4D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en-IN" sz="1050" b="1" i="0" u="none" strike="noStrike" kern="1200" cap="none" spc="0" normalizeH="0" baseline="0" noProof="0" dirty="0">
              <a:ln>
                <a:noFill/>
              </a:ln>
              <a:solidFill>
                <a:srgbClr val="DBD4D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Calibri"/>
              <a:sym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93BB5-6DD8-4A4D-B73E-E816485A90D8}"/>
              </a:ext>
            </a:extLst>
          </p:cNvPr>
          <p:cNvSpPr txBox="1">
            <a:spLocks/>
          </p:cNvSpPr>
          <p:nvPr/>
        </p:nvSpPr>
        <p:spPr>
          <a:xfrm>
            <a:off x="204716" y="4730079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z="1200" smtClean="0"/>
              <a:pPr/>
              <a:t>11</a:t>
            </a:fld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9732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06757-CB49-9E74-1104-21E87816D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4B008-B8E2-46C4-BD8C-2ECD1DE0C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2444" y="4750167"/>
            <a:ext cx="332444" cy="273844"/>
          </a:xfrm>
        </p:spPr>
        <p:txBody>
          <a:bodyPr/>
          <a:lstStyle/>
          <a:p>
            <a:pPr defTabSz="685800">
              <a:buClrTx/>
            </a:pPr>
            <a:fld id="{F8C440BC-BCAB-415D-92DA-176675AB4FF8}" type="slidenum">
              <a:rPr lang="en-IN" kern="1200">
                <a:solidFill>
                  <a:srgbClr val="000000"/>
                </a:solidFill>
                <a:latin typeface="Calibri"/>
                <a:ea typeface="微软雅黑"/>
                <a:cs typeface="+mn-cs"/>
              </a:rPr>
              <a:pPr defTabSz="685800">
                <a:buClrTx/>
              </a:pPr>
              <a:t>2</a:t>
            </a:fld>
            <a:endParaRPr lang="en-IN" kern="1200" dirty="0">
              <a:solidFill>
                <a:srgbClr val="000000"/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805" y="-69705"/>
            <a:ext cx="8137922" cy="771525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IFFCO - Extensive Reach And Strength In Rural India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0225" y="846960"/>
            <a:ext cx="6166667" cy="3756449"/>
            <a:chOff x="746966" y="1163594"/>
            <a:chExt cx="8777379" cy="5250644"/>
          </a:xfrm>
        </p:grpSpPr>
        <p:sp>
          <p:nvSpPr>
            <p:cNvPr id="24" name="Rectangle 23"/>
            <p:cNvSpPr/>
            <p:nvPr/>
          </p:nvSpPr>
          <p:spPr>
            <a:xfrm>
              <a:off x="746966" y="1163594"/>
              <a:ext cx="8775981" cy="511617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00" kern="1200" dirty="0" err="1">
                  <a:solidFill>
                    <a:srgbClr val="FFFFFF">
                      <a:lumMod val="75000"/>
                    </a:srgbClr>
                  </a:solidFill>
                  <a:latin typeface="Calibri"/>
                  <a:ea typeface="微软雅黑"/>
                </a:rPr>
                <a:t>svfsdf</a:t>
              </a:r>
              <a:endParaRPr lang="en-US" sz="1200" kern="1200" dirty="0">
                <a:solidFill>
                  <a:srgbClr val="FFFFFF">
                    <a:lumMod val="75000"/>
                  </a:srgbClr>
                </a:solidFill>
                <a:latin typeface="Calibri"/>
                <a:ea typeface="微软雅黑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59994" y="1856700"/>
              <a:ext cx="4151787" cy="397946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200" kern="120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46966" y="3856151"/>
              <a:ext cx="8775981" cy="0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34956" y="1298064"/>
              <a:ext cx="0" cy="5116174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520417" y="3271245"/>
              <a:ext cx="1229078" cy="11698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srgbClr val="000000"/>
                </a:solidFill>
                <a:latin typeface="Calibri"/>
                <a:ea typeface="微软雅黑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37271" y="3628976"/>
              <a:ext cx="1037873" cy="468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n-US" sz="1500" b="1" kern="1200" dirty="0">
                  <a:latin typeface="Calibri"/>
                  <a:ea typeface="微软雅黑"/>
                  <a:cs typeface="+mn-cs"/>
                </a:rPr>
                <a:t>IFFCO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61608" y="2595010"/>
              <a:ext cx="1763889" cy="73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Brand </a:t>
              </a:r>
              <a:r>
                <a:rPr lang="en-US" sz="10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&amp;</a:t>
              </a: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 Recognition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8180" y="4347223"/>
              <a:ext cx="1763889" cy="73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Expertise </a:t>
              </a:r>
              <a:r>
                <a:rPr lang="en-US" sz="10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&amp;</a:t>
              </a: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 Infrastructure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56208" y="2581434"/>
              <a:ext cx="1763889" cy="73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Distribution </a:t>
              </a:r>
              <a:r>
                <a:rPr lang="en-US" sz="10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&amp;</a:t>
              </a: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 Reach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67824" y="4344840"/>
              <a:ext cx="1763889" cy="73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buClrTx/>
              </a:pPr>
              <a:r>
                <a:rPr lang="en-US" sz="1350" i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Financial Strength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70553" y="4563739"/>
              <a:ext cx="2416751" cy="1738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buClrTx/>
              </a:pPr>
              <a:r>
                <a:rPr lang="en-US" sz="1200" b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IFFCO’s expertise and infrastructure in rural India is unmatched, making it the ideal partner for entering rural markets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4439" y="1418164"/>
              <a:ext cx="2704252" cy="133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</a:pPr>
              <a:r>
                <a:rPr lang="en-US" sz="1200" b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IFFCO is a household name in rural India that generations of Indian farmers have put their trust in for over 50 years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4275" y="4526805"/>
              <a:ext cx="2241922" cy="157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</a:pPr>
              <a:r>
                <a:rPr lang="en-US" sz="1200" b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IFFCO produces and distributes nearly one-third of the fertilizer consumed in India with an annual turnover of USD 4B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05333" y="1298064"/>
              <a:ext cx="2419012" cy="23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</a:pPr>
              <a:r>
                <a:rPr lang="en-US" sz="1200" b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IFFCO is present in almost every district, taluka and tehsil of India and reaches 55 Million farmers        (45% of India’s farming population) through 35000+  PACS as member societies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00752" y="1396292"/>
            <a:ext cx="1943720" cy="3076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IFFCO Kisan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IFFCO </a:t>
            </a:r>
            <a:r>
              <a:rPr lang="en-IN" sz="1350" kern="1200" dirty="0" err="1">
                <a:solidFill>
                  <a:srgbClr val="FFFFFF"/>
                </a:solidFill>
                <a:latin typeface="Calibri"/>
                <a:ea typeface="微软雅黑"/>
              </a:rPr>
              <a:t>Tokio</a:t>
            </a:r>
            <a:endParaRPr lang="en-IN" sz="1350" kern="1200" dirty="0">
              <a:solidFill>
                <a:srgbClr val="FFFFFF"/>
              </a:solidFill>
              <a:latin typeface="Calibri"/>
              <a:ea typeface="微软雅黑"/>
            </a:endParaRP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IPL 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NCDEX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IKSEZ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IKBLL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IFFCO MC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IFFCO E-BAZAR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SIKKIM IFFCO ORGANICS LTD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AQUAGRI PROCESSING PVT. LTD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US" sz="1350" kern="1200" dirty="0">
                <a:solidFill>
                  <a:srgbClr val="FFFFFF"/>
                </a:solidFill>
                <a:latin typeface="Calibri"/>
                <a:ea typeface="微软雅黑"/>
              </a:rPr>
              <a:t>CORDET</a:t>
            </a:r>
          </a:p>
          <a:p>
            <a:pPr marL="257175" indent="-257175" defTabSz="685800">
              <a:buClrTx/>
              <a:buFont typeface="+mj-lt"/>
              <a:buAutoNum type="arabicPeriod"/>
            </a:pPr>
            <a:r>
              <a:rPr lang="en-US" sz="1350" kern="1200" dirty="0">
                <a:solidFill>
                  <a:srgbClr val="FFFFFF"/>
                </a:solidFill>
                <a:latin typeface="Calibri"/>
                <a:ea typeface="微软雅黑"/>
              </a:rPr>
              <a:t>IFFDC</a:t>
            </a:r>
            <a:endParaRPr lang="en-IN" sz="1350" kern="12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8445" y="846962"/>
            <a:ext cx="1946027" cy="47856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IN" sz="1350" kern="1200" dirty="0">
                <a:solidFill>
                  <a:srgbClr val="FFFFFF"/>
                </a:solidFill>
                <a:latin typeface="Calibri"/>
                <a:ea typeface="微软雅黑"/>
              </a:rPr>
              <a:t>Additional Services through JVs/Partnerships</a:t>
            </a:r>
          </a:p>
        </p:txBody>
      </p:sp>
    </p:spTree>
    <p:extLst>
      <p:ext uri="{BB962C8B-B14F-4D97-AF65-F5344CB8AC3E}">
        <p14:creationId xmlns:p14="http://schemas.microsoft.com/office/powerpoint/2010/main" val="405473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69998" y="4612382"/>
            <a:ext cx="332444" cy="248811"/>
          </a:xfrm>
        </p:spPr>
        <p:txBody>
          <a:bodyPr/>
          <a:lstStyle/>
          <a:p>
            <a:pPr defTabSz="685800">
              <a:buClrTx/>
            </a:pPr>
            <a:fld id="{F8C440BC-BCAB-415D-92DA-176675AB4FF8}" type="slidenum">
              <a:rPr lang="en-IN" kern="1200">
                <a:solidFill>
                  <a:srgbClr val="000000"/>
                </a:solidFill>
                <a:latin typeface="Calibri"/>
                <a:ea typeface="微软雅黑"/>
                <a:cs typeface="+mn-cs"/>
              </a:rPr>
              <a:pPr defTabSz="685800">
                <a:buClrTx/>
              </a:pPr>
              <a:t>3</a:t>
            </a:fld>
            <a:endParaRPr lang="en-IN" kern="1200" dirty="0">
              <a:solidFill>
                <a:srgbClr val="000000"/>
              </a:solidFill>
              <a:latin typeface="Calibri"/>
              <a:ea typeface="微软雅黑"/>
              <a:cs typeface="+mn-cs"/>
            </a:endParaRPr>
          </a:p>
        </p:txBody>
      </p:sp>
      <p:grpSp>
        <p:nvGrpSpPr>
          <p:cNvPr id="4" name="2afcd1f5-4a5e-475c-8e39-3932cc6151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8" y="1097472"/>
            <a:ext cx="9144000" cy="3186354"/>
            <a:chOff x="1691" y="1493400"/>
            <a:chExt cx="12192000" cy="4248472"/>
          </a:xfrm>
        </p:grpSpPr>
        <p:sp>
          <p:nvSpPr>
            <p:cNvPr id="5" name="išḻiḍê"/>
            <p:cNvSpPr/>
            <p:nvPr/>
          </p:nvSpPr>
          <p:spPr>
            <a:xfrm>
              <a:off x="1691" y="2890364"/>
              <a:ext cx="12192000" cy="144016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6" name="î$ľîde"/>
            <p:cNvSpPr/>
            <p:nvPr/>
          </p:nvSpPr>
          <p:spPr bwMode="auto">
            <a:xfrm>
              <a:off x="669923" y="3184610"/>
              <a:ext cx="2373527" cy="114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rIns="67500" anchor="t" anchorCtr="0">
              <a:noAutofit/>
            </a:bodyPr>
            <a:lstStyle/>
            <a:p>
              <a:pPr defTabSz="685800">
                <a:lnSpc>
                  <a:spcPct val="120000"/>
                </a:lnSpc>
                <a:buClrTx/>
              </a:pPr>
              <a:r>
                <a:rPr lang="en-IN" altLang="zh-CN" sz="825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Leverage ICT to reach larger rural population at ease, engage them with timely and actionable advisories, empowering them to take informed and improved decisions</a:t>
              </a:r>
              <a:endParaRPr lang="en-US" altLang="zh-CN" sz="825" kern="1200" dirty="0">
                <a:solidFill>
                  <a:srgbClr val="FFFFFF"/>
                </a:solidFill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8" name="íṩ1íḍê"/>
            <p:cNvSpPr/>
            <p:nvPr/>
          </p:nvSpPr>
          <p:spPr bwMode="auto">
            <a:xfrm>
              <a:off x="9332063" y="3206085"/>
              <a:ext cx="2241238" cy="127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rIns="67500" anchor="t" anchorCtr="0">
              <a:noAutofit/>
            </a:bodyPr>
            <a:lstStyle/>
            <a:p>
              <a:pPr defTabSz="685800">
                <a:lnSpc>
                  <a:spcPct val="120000"/>
                </a:lnSpc>
                <a:buClrTx/>
              </a:pPr>
              <a:r>
                <a:rPr lang="en-IN" altLang="zh-CN" sz="788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Improve existing agri-value chain through ‘FPO based procurement model’ / market linkages. Bridge the gap between farmers and agri-processing industry</a:t>
              </a:r>
              <a:endParaRPr lang="en-US" altLang="zh-CN" sz="788" kern="1200" dirty="0">
                <a:solidFill>
                  <a:srgbClr val="FFFFFF"/>
                </a:solidFill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10" name="ïsḻîďè"/>
            <p:cNvGrpSpPr/>
            <p:nvPr/>
          </p:nvGrpSpPr>
          <p:grpSpPr>
            <a:xfrm>
              <a:off x="3968095" y="1493400"/>
              <a:ext cx="4255810" cy="4248472"/>
              <a:chOff x="6238713" y="1340768"/>
              <a:chExt cx="4255810" cy="4248472"/>
            </a:xfrm>
          </p:grpSpPr>
          <p:sp>
            <p:nvSpPr>
              <p:cNvPr id="31" name="îşḻíḋé"/>
              <p:cNvSpPr/>
              <p:nvPr/>
            </p:nvSpPr>
            <p:spPr>
              <a:xfrm>
                <a:off x="6238713" y="2420888"/>
                <a:ext cx="2088232" cy="2088232"/>
              </a:xfrm>
              <a:prstGeom prst="diamond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2" name="ïşļiḑe"/>
              <p:cNvSpPr/>
              <p:nvPr/>
            </p:nvSpPr>
            <p:spPr>
              <a:xfrm>
                <a:off x="8406291" y="2420888"/>
                <a:ext cx="2088232" cy="2088232"/>
              </a:xfrm>
              <a:prstGeom prst="diamond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grpSp>
            <p:nvGrpSpPr>
              <p:cNvPr id="33" name="íŝlïḑè"/>
              <p:cNvGrpSpPr>
                <a:grpSpLocks/>
              </p:cNvGrpSpPr>
              <p:nvPr/>
            </p:nvGrpSpPr>
            <p:grpSpPr>
              <a:xfrm>
                <a:off x="7325126" y="1340768"/>
                <a:ext cx="2089796" cy="2089796"/>
                <a:chOff x="7938352" y="2492896"/>
                <a:chExt cx="839888" cy="839888"/>
              </a:xfrm>
            </p:grpSpPr>
            <p:sp>
              <p:nvSpPr>
                <p:cNvPr id="37" name="ïšľíďê"/>
                <p:cNvSpPr/>
                <p:nvPr/>
              </p:nvSpPr>
              <p:spPr>
                <a:xfrm>
                  <a:off x="7938352" y="2492896"/>
                  <a:ext cx="839888" cy="839888"/>
                </a:xfrm>
                <a:prstGeom prst="diamond">
                  <a:avLst/>
                </a:prstGeom>
                <a:solidFill>
                  <a:schemeClr val="accent1">
                    <a:alpha val="80000"/>
                  </a:schemeClr>
                </a:solidFill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solidFill>
                      <a:srgbClr val="FFFFFF"/>
                    </a:solidFill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38" name="íşļïḓé"/>
                <p:cNvSpPr/>
                <p:nvPr/>
              </p:nvSpPr>
              <p:spPr bwMode="auto">
                <a:xfrm>
                  <a:off x="8157808" y="2712476"/>
                  <a:ext cx="400976" cy="400728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34" name="îsļîḑe"/>
              <p:cNvGrpSpPr>
                <a:grpSpLocks/>
              </p:cNvGrpSpPr>
              <p:nvPr/>
            </p:nvGrpSpPr>
            <p:grpSpPr>
              <a:xfrm>
                <a:off x="7324344" y="3499444"/>
                <a:ext cx="2089796" cy="2089796"/>
                <a:chOff x="7938352" y="3573016"/>
                <a:chExt cx="839888" cy="839888"/>
              </a:xfrm>
            </p:grpSpPr>
            <p:sp>
              <p:nvSpPr>
                <p:cNvPr id="35" name="iṧľiḓê"/>
                <p:cNvSpPr/>
                <p:nvPr/>
              </p:nvSpPr>
              <p:spPr>
                <a:xfrm>
                  <a:off x="7938352" y="3573016"/>
                  <a:ext cx="839888" cy="839888"/>
                </a:xfrm>
                <a:prstGeom prst="diamond">
                  <a:avLst/>
                </a:prstGeom>
                <a:solidFill>
                  <a:schemeClr val="accent3">
                    <a:alpha val="80000"/>
                  </a:schemeClr>
                </a:solidFill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solidFill>
                      <a:srgbClr val="FFFFFF"/>
                    </a:solidFill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36" name="íś1ïḋe"/>
                <p:cNvSpPr/>
                <p:nvPr/>
              </p:nvSpPr>
              <p:spPr bwMode="auto">
                <a:xfrm>
                  <a:off x="8157808" y="3792780"/>
                  <a:ext cx="400976" cy="400361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607535" h="606604">
                      <a:moveTo>
                        <a:pt x="394900" y="353768"/>
                      </a:moveTo>
                      <a:cubicBezTo>
                        <a:pt x="400507" y="353768"/>
                        <a:pt x="405045" y="358301"/>
                        <a:pt x="405045" y="363900"/>
                      </a:cubicBezTo>
                      <a:lnTo>
                        <a:pt x="405045" y="515616"/>
                      </a:lnTo>
                      <a:cubicBezTo>
                        <a:pt x="405045" y="543435"/>
                        <a:pt x="382353" y="566099"/>
                        <a:pt x="354410" y="566099"/>
                      </a:cubicBezTo>
                      <a:lnTo>
                        <a:pt x="212649" y="566099"/>
                      </a:lnTo>
                      <a:cubicBezTo>
                        <a:pt x="207131" y="566099"/>
                        <a:pt x="202593" y="561566"/>
                        <a:pt x="202593" y="556056"/>
                      </a:cubicBezTo>
                      <a:cubicBezTo>
                        <a:pt x="202593" y="550457"/>
                        <a:pt x="207131" y="545924"/>
                        <a:pt x="212649" y="545924"/>
                      </a:cubicBezTo>
                      <a:lnTo>
                        <a:pt x="354410" y="545924"/>
                      </a:lnTo>
                      <a:cubicBezTo>
                        <a:pt x="371140" y="545924"/>
                        <a:pt x="384845" y="532325"/>
                        <a:pt x="384845" y="515616"/>
                      </a:cubicBezTo>
                      <a:lnTo>
                        <a:pt x="384845" y="363900"/>
                      </a:lnTo>
                      <a:cubicBezTo>
                        <a:pt x="384845" y="358301"/>
                        <a:pt x="389294" y="353768"/>
                        <a:pt x="394900" y="353768"/>
                      </a:cubicBezTo>
                      <a:close/>
                      <a:moveTo>
                        <a:pt x="131640" y="262739"/>
                      </a:moveTo>
                      <a:cubicBezTo>
                        <a:pt x="137236" y="262739"/>
                        <a:pt x="141766" y="267271"/>
                        <a:pt x="141766" y="272870"/>
                      </a:cubicBezTo>
                      <a:lnTo>
                        <a:pt x="141766" y="333565"/>
                      </a:lnTo>
                      <a:cubicBezTo>
                        <a:pt x="141766" y="339075"/>
                        <a:pt x="137236" y="343607"/>
                        <a:pt x="131640" y="343607"/>
                      </a:cubicBezTo>
                      <a:cubicBezTo>
                        <a:pt x="126044" y="343607"/>
                        <a:pt x="121514" y="339075"/>
                        <a:pt x="121514" y="333565"/>
                      </a:cubicBezTo>
                      <a:lnTo>
                        <a:pt x="121514" y="272870"/>
                      </a:lnTo>
                      <a:cubicBezTo>
                        <a:pt x="121514" y="267271"/>
                        <a:pt x="126044" y="262739"/>
                        <a:pt x="131640" y="262739"/>
                      </a:cubicBezTo>
                      <a:close/>
                      <a:moveTo>
                        <a:pt x="489057" y="194973"/>
                      </a:moveTo>
                      <a:cubicBezTo>
                        <a:pt x="492973" y="190974"/>
                        <a:pt x="499381" y="190974"/>
                        <a:pt x="503386" y="194973"/>
                      </a:cubicBezTo>
                      <a:lnTo>
                        <a:pt x="604576" y="296095"/>
                      </a:lnTo>
                      <a:cubicBezTo>
                        <a:pt x="605555" y="296983"/>
                        <a:pt x="606267" y="298138"/>
                        <a:pt x="606801" y="299383"/>
                      </a:cubicBezTo>
                      <a:cubicBezTo>
                        <a:pt x="607780" y="301871"/>
                        <a:pt x="607780" y="304625"/>
                        <a:pt x="606801" y="307113"/>
                      </a:cubicBezTo>
                      <a:cubicBezTo>
                        <a:pt x="606267" y="308357"/>
                        <a:pt x="605555" y="309424"/>
                        <a:pt x="604576" y="310401"/>
                      </a:cubicBezTo>
                      <a:lnTo>
                        <a:pt x="503386" y="411434"/>
                      </a:lnTo>
                      <a:cubicBezTo>
                        <a:pt x="501339" y="413478"/>
                        <a:pt x="498758" y="414455"/>
                        <a:pt x="496177" y="414455"/>
                      </a:cubicBezTo>
                      <a:cubicBezTo>
                        <a:pt x="493596" y="414455"/>
                        <a:pt x="491015" y="413478"/>
                        <a:pt x="489057" y="411434"/>
                      </a:cubicBezTo>
                      <a:cubicBezTo>
                        <a:pt x="485052" y="407524"/>
                        <a:pt x="485052" y="401126"/>
                        <a:pt x="489057" y="397217"/>
                      </a:cubicBezTo>
                      <a:lnTo>
                        <a:pt x="572982" y="313333"/>
                      </a:lnTo>
                      <a:lnTo>
                        <a:pt x="232921" y="313333"/>
                      </a:lnTo>
                      <a:cubicBezTo>
                        <a:pt x="227314" y="313333"/>
                        <a:pt x="222775" y="308802"/>
                        <a:pt x="222775" y="303203"/>
                      </a:cubicBezTo>
                      <a:cubicBezTo>
                        <a:pt x="222775" y="297605"/>
                        <a:pt x="227314" y="293074"/>
                        <a:pt x="232921" y="293074"/>
                      </a:cubicBezTo>
                      <a:lnTo>
                        <a:pt x="572982" y="293074"/>
                      </a:lnTo>
                      <a:lnTo>
                        <a:pt x="489057" y="209279"/>
                      </a:lnTo>
                      <a:cubicBezTo>
                        <a:pt x="485052" y="205281"/>
                        <a:pt x="485052" y="198883"/>
                        <a:pt x="489057" y="194973"/>
                      </a:cubicBezTo>
                      <a:close/>
                      <a:moveTo>
                        <a:pt x="211398" y="40317"/>
                      </a:moveTo>
                      <a:lnTo>
                        <a:pt x="354409" y="40317"/>
                      </a:lnTo>
                      <a:cubicBezTo>
                        <a:pt x="382353" y="40317"/>
                        <a:pt x="405046" y="62981"/>
                        <a:pt x="405046" y="90889"/>
                      </a:cubicBezTo>
                      <a:lnTo>
                        <a:pt x="405046" y="242605"/>
                      </a:lnTo>
                      <a:cubicBezTo>
                        <a:pt x="405046" y="248115"/>
                        <a:pt x="400508" y="252648"/>
                        <a:pt x="394901" y="252648"/>
                      </a:cubicBezTo>
                      <a:cubicBezTo>
                        <a:pt x="389295" y="252648"/>
                        <a:pt x="384845" y="248115"/>
                        <a:pt x="384845" y="242605"/>
                      </a:cubicBezTo>
                      <a:lnTo>
                        <a:pt x="384845" y="90889"/>
                      </a:lnTo>
                      <a:cubicBezTo>
                        <a:pt x="384845" y="74180"/>
                        <a:pt x="371140" y="60581"/>
                        <a:pt x="354409" y="60581"/>
                      </a:cubicBezTo>
                      <a:lnTo>
                        <a:pt x="211398" y="60581"/>
                      </a:lnTo>
                      <a:cubicBezTo>
                        <a:pt x="205791" y="60581"/>
                        <a:pt x="201253" y="56048"/>
                        <a:pt x="201253" y="50449"/>
                      </a:cubicBezTo>
                      <a:cubicBezTo>
                        <a:pt x="201253" y="44850"/>
                        <a:pt x="205791" y="40317"/>
                        <a:pt x="211398" y="40317"/>
                      </a:cubicBezTo>
                      <a:close/>
                      <a:moveTo>
                        <a:pt x="147115" y="20146"/>
                      </a:moveTo>
                      <a:cubicBezTo>
                        <a:pt x="144890" y="20146"/>
                        <a:pt x="142576" y="20590"/>
                        <a:pt x="140084" y="21568"/>
                      </a:cubicBezTo>
                      <a:lnTo>
                        <a:pt x="44232" y="59782"/>
                      </a:lnTo>
                      <a:cubicBezTo>
                        <a:pt x="24919" y="66981"/>
                        <a:pt x="20292" y="73024"/>
                        <a:pt x="20292" y="90887"/>
                      </a:cubicBezTo>
                      <a:lnTo>
                        <a:pt x="20292" y="515689"/>
                      </a:lnTo>
                      <a:cubicBezTo>
                        <a:pt x="20292" y="533464"/>
                        <a:pt x="24919" y="539596"/>
                        <a:pt x="44054" y="546616"/>
                      </a:cubicBezTo>
                      <a:lnTo>
                        <a:pt x="140262" y="585098"/>
                      </a:lnTo>
                      <a:cubicBezTo>
                        <a:pt x="142576" y="585897"/>
                        <a:pt x="144890" y="586431"/>
                        <a:pt x="147115" y="586431"/>
                      </a:cubicBezTo>
                      <a:cubicBezTo>
                        <a:pt x="156015" y="586431"/>
                        <a:pt x="161978" y="578254"/>
                        <a:pt x="161978" y="566257"/>
                      </a:cubicBezTo>
                      <a:lnTo>
                        <a:pt x="161978" y="40319"/>
                      </a:lnTo>
                      <a:cubicBezTo>
                        <a:pt x="161978" y="28233"/>
                        <a:pt x="156015" y="20146"/>
                        <a:pt x="147115" y="20146"/>
                      </a:cubicBezTo>
                      <a:close/>
                      <a:moveTo>
                        <a:pt x="151669" y="315"/>
                      </a:moveTo>
                      <a:cubicBezTo>
                        <a:pt x="169354" y="2727"/>
                        <a:pt x="182270" y="18724"/>
                        <a:pt x="182270" y="40319"/>
                      </a:cubicBezTo>
                      <a:lnTo>
                        <a:pt x="182270" y="566257"/>
                      </a:lnTo>
                      <a:cubicBezTo>
                        <a:pt x="182270" y="589630"/>
                        <a:pt x="167496" y="606604"/>
                        <a:pt x="147115" y="606604"/>
                      </a:cubicBezTo>
                      <a:cubicBezTo>
                        <a:pt x="142487" y="606604"/>
                        <a:pt x="137681" y="605716"/>
                        <a:pt x="132964" y="603938"/>
                      </a:cubicBezTo>
                      <a:lnTo>
                        <a:pt x="36756" y="565457"/>
                      </a:lnTo>
                      <a:cubicBezTo>
                        <a:pt x="10057" y="555592"/>
                        <a:pt x="0" y="542084"/>
                        <a:pt x="0" y="515689"/>
                      </a:cubicBezTo>
                      <a:lnTo>
                        <a:pt x="0" y="90887"/>
                      </a:lnTo>
                      <a:cubicBezTo>
                        <a:pt x="0" y="64492"/>
                        <a:pt x="10057" y="50895"/>
                        <a:pt x="37023" y="40942"/>
                      </a:cubicBezTo>
                      <a:lnTo>
                        <a:pt x="132697" y="2727"/>
                      </a:lnTo>
                      <a:cubicBezTo>
                        <a:pt x="139350" y="217"/>
                        <a:pt x="145774" y="-489"/>
                        <a:pt x="151669" y="3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</p:grpSp>
        <p:cxnSp>
          <p:nvCxnSpPr>
            <p:cNvPr id="11" name="直接连接符 6"/>
            <p:cNvCxnSpPr>
              <a:stCxn id="31" idx="1"/>
            </p:cNvCxnSpPr>
            <p:nvPr/>
          </p:nvCxnSpPr>
          <p:spPr>
            <a:xfrm flipH="1">
              <a:off x="2913267" y="3617636"/>
              <a:ext cx="105482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7"/>
            <p:cNvCxnSpPr>
              <a:stCxn id="32" idx="3"/>
            </p:cNvCxnSpPr>
            <p:nvPr/>
          </p:nvCxnSpPr>
          <p:spPr>
            <a:xfrm>
              <a:off x="8223905" y="3617636"/>
              <a:ext cx="1109849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ŝlîḍe"/>
            <p:cNvSpPr/>
            <p:nvPr/>
          </p:nvSpPr>
          <p:spPr bwMode="auto">
            <a:xfrm>
              <a:off x="1503951" y="1919384"/>
              <a:ext cx="3283202" cy="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7500" anchor="t" anchorCtr="0">
              <a:noAutofit/>
            </a:bodyPr>
            <a:lstStyle/>
            <a:p>
              <a:pPr marL="171450" lvl="1" indent="-171450" defTabSz="685800">
                <a:buClrTx/>
                <a:buFont typeface="+mj-lt"/>
                <a:buAutoNum type="romanLcPeriod"/>
              </a:pPr>
              <a:r>
                <a:rPr lang="en-US" sz="1050" kern="1200" dirty="0">
                  <a:latin typeface="Calibri"/>
                  <a:ea typeface="微软雅黑"/>
                  <a:cs typeface="+mn-cs"/>
                </a:rPr>
                <a:t>Green SIM / SAMADHAN Services</a:t>
              </a:r>
            </a:p>
            <a:p>
              <a:pPr marL="171450" lvl="1" indent="-171450" defTabSz="685800">
                <a:buClrTx/>
                <a:buFont typeface="+mj-lt"/>
                <a:buAutoNum type="romanLcPeriod"/>
              </a:pPr>
              <a:r>
                <a:rPr lang="en-US" sz="1050" kern="1200" dirty="0">
                  <a:latin typeface="Calibri"/>
                  <a:ea typeface="微软雅黑"/>
                  <a:cs typeface="+mn-cs"/>
                </a:rPr>
                <a:t>IFFCO Kisan Helpline</a:t>
              </a:r>
            </a:p>
            <a:p>
              <a:pPr marL="171450" lvl="1" indent="-171450" defTabSz="685800">
                <a:buClrTx/>
                <a:buFont typeface="+mj-lt"/>
                <a:buAutoNum type="romanLcPeriod"/>
              </a:pPr>
              <a:r>
                <a:rPr lang="en-US" sz="1050" kern="1200" dirty="0">
                  <a:latin typeface="Calibri"/>
                  <a:ea typeface="微软雅黑"/>
                  <a:cs typeface="+mn-cs"/>
                </a:rPr>
                <a:t>Kisan Call Centre</a:t>
              </a:r>
            </a:p>
          </p:txBody>
        </p:sp>
        <p:sp>
          <p:nvSpPr>
            <p:cNvPr id="15" name="íṧḷíde"/>
            <p:cNvSpPr/>
            <p:nvPr/>
          </p:nvSpPr>
          <p:spPr>
            <a:xfrm>
              <a:off x="968399" y="1631143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16" name="ïṧlidè"/>
            <p:cNvSpPr/>
            <p:nvPr/>
          </p:nvSpPr>
          <p:spPr bwMode="auto">
            <a:xfrm>
              <a:off x="1064898" y="1727738"/>
              <a:ext cx="311058" cy="31086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85800">
                <a:buClrTx/>
              </a:pPr>
              <a:endParaRPr sz="1350" kern="1200"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19" name="íṥḻîḓè"/>
            <p:cNvGrpSpPr/>
            <p:nvPr/>
          </p:nvGrpSpPr>
          <p:grpSpPr>
            <a:xfrm>
              <a:off x="8246944" y="4965112"/>
              <a:ext cx="504056" cy="504056"/>
              <a:chOff x="8246944" y="4890007"/>
              <a:chExt cx="504056" cy="504056"/>
            </a:xfrm>
          </p:grpSpPr>
          <p:sp>
            <p:nvSpPr>
              <p:cNvPr id="29" name="îṣļîďè"/>
              <p:cNvSpPr/>
              <p:nvPr/>
            </p:nvSpPr>
            <p:spPr>
              <a:xfrm>
                <a:off x="8246944" y="4890007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0" name="ïs1ïḑê"/>
              <p:cNvSpPr/>
              <p:nvPr/>
            </p:nvSpPr>
            <p:spPr bwMode="auto">
              <a:xfrm>
                <a:off x="8343443" y="4986745"/>
                <a:ext cx="311058" cy="310581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22" name="ïśļîḋé"/>
            <p:cNvSpPr/>
            <p:nvPr/>
          </p:nvSpPr>
          <p:spPr>
            <a:xfrm>
              <a:off x="8246944" y="1631143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26" name="íṧḷíďê"/>
            <p:cNvGrpSpPr/>
            <p:nvPr/>
          </p:nvGrpSpPr>
          <p:grpSpPr>
            <a:xfrm>
              <a:off x="968399" y="4965112"/>
              <a:ext cx="504056" cy="504056"/>
              <a:chOff x="8246944" y="4890007"/>
              <a:chExt cx="504056" cy="504056"/>
            </a:xfrm>
          </p:grpSpPr>
          <p:sp>
            <p:nvSpPr>
              <p:cNvPr id="27" name="ïṧ1iḍè"/>
              <p:cNvSpPr/>
              <p:nvPr/>
            </p:nvSpPr>
            <p:spPr>
              <a:xfrm>
                <a:off x="8246944" y="4890007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8" name="îṧ1ïḓé"/>
              <p:cNvSpPr/>
              <p:nvPr/>
            </p:nvSpPr>
            <p:spPr bwMode="auto">
              <a:xfrm>
                <a:off x="8343443" y="4986745"/>
                <a:ext cx="311058" cy="310581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1205993" y="968203"/>
            <a:ext cx="258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ClrTx/>
            </a:pPr>
            <a:r>
              <a:rPr lang="en-IN" altLang="zh-CN" sz="1200" b="1" kern="1200" dirty="0">
                <a:solidFill>
                  <a:srgbClr val="70AD47"/>
                </a:solidFill>
                <a:latin typeface="Calibri"/>
                <a:ea typeface="微软雅黑"/>
                <a:cs typeface="+mn-cs"/>
              </a:rPr>
              <a:t>Farm Advisory Services</a:t>
            </a:r>
          </a:p>
        </p:txBody>
      </p:sp>
      <p:grpSp>
        <p:nvGrpSpPr>
          <p:cNvPr id="40" name="2afcd1f5-4a5e-475c-8e39-3932cc6151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32589" y="1097472"/>
            <a:ext cx="8003399" cy="3186354"/>
            <a:chOff x="698161" y="1493400"/>
            <a:chExt cx="10671199" cy="4248472"/>
          </a:xfrm>
        </p:grpSpPr>
        <p:sp>
          <p:nvSpPr>
            <p:cNvPr id="43" name="iṩlídè"/>
            <p:cNvSpPr txBox="1"/>
            <p:nvPr/>
          </p:nvSpPr>
          <p:spPr bwMode="auto">
            <a:xfrm>
              <a:off x="698161" y="2900665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rIns="67500">
              <a:normAutofit fontScale="92500" lnSpcReduction="10000"/>
            </a:bodyPr>
            <a:lstStyle/>
            <a:p>
              <a:pPr defTabSz="685800">
                <a:spcBef>
                  <a:spcPct val="0"/>
                </a:spcBef>
                <a:buClrTx/>
              </a:pPr>
              <a:r>
                <a:rPr lang="en-US" altLang="zh-CN" sz="1350" b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Backward Linkage</a:t>
              </a:r>
              <a:endParaRPr lang="zh-CN" altLang="en-US" sz="1350" b="1" kern="1200" dirty="0">
                <a:solidFill>
                  <a:srgbClr val="FFFFFF"/>
                </a:solidFill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5" name="íṥľídé"/>
            <p:cNvSpPr txBox="1"/>
            <p:nvPr/>
          </p:nvSpPr>
          <p:spPr bwMode="auto">
            <a:xfrm>
              <a:off x="9278522" y="2913218"/>
              <a:ext cx="2090838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rIns="67500">
              <a:normAutofit fontScale="92500" lnSpcReduction="10000"/>
            </a:bodyPr>
            <a:lstStyle/>
            <a:p>
              <a:pPr defTabSz="685800">
                <a:spcBef>
                  <a:spcPct val="0"/>
                </a:spcBef>
                <a:buClrTx/>
              </a:pPr>
              <a:r>
                <a:rPr lang="en-US" altLang="zh-CN" sz="1350" b="1" kern="1200" dirty="0">
                  <a:solidFill>
                    <a:srgbClr val="FFFFFF"/>
                  </a:solidFill>
                  <a:latin typeface="Calibri"/>
                  <a:ea typeface="微软雅黑"/>
                  <a:cs typeface="+mn-cs"/>
                </a:rPr>
                <a:t>Market Linkage</a:t>
              </a:r>
              <a:endParaRPr lang="zh-CN" altLang="en-US" sz="1350" b="1" kern="1200" dirty="0">
                <a:solidFill>
                  <a:srgbClr val="FFFFFF"/>
                </a:solidFill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46" name="ïsḻîďè"/>
            <p:cNvGrpSpPr/>
            <p:nvPr/>
          </p:nvGrpSpPr>
          <p:grpSpPr>
            <a:xfrm>
              <a:off x="3968095" y="1493400"/>
              <a:ext cx="4255810" cy="4248472"/>
              <a:chOff x="6238713" y="1340768"/>
              <a:chExt cx="4255810" cy="4248472"/>
            </a:xfrm>
          </p:grpSpPr>
          <p:sp>
            <p:nvSpPr>
              <p:cNvPr id="64" name="îşḻíḋé"/>
              <p:cNvSpPr/>
              <p:nvPr/>
            </p:nvSpPr>
            <p:spPr>
              <a:xfrm>
                <a:off x="6238713" y="2420888"/>
                <a:ext cx="2088232" cy="2088232"/>
              </a:xfrm>
              <a:prstGeom prst="diamond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5" name="ïşļiḑe"/>
              <p:cNvSpPr/>
              <p:nvPr/>
            </p:nvSpPr>
            <p:spPr>
              <a:xfrm>
                <a:off x="8406291" y="2420888"/>
                <a:ext cx="2088232" cy="2088232"/>
              </a:xfrm>
              <a:prstGeom prst="diamond">
                <a:avLst/>
              </a:prstGeom>
              <a:blipFill dpi="0"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grpSp>
            <p:nvGrpSpPr>
              <p:cNvPr id="66" name="íŝlïḑè"/>
              <p:cNvGrpSpPr>
                <a:grpSpLocks/>
              </p:cNvGrpSpPr>
              <p:nvPr/>
            </p:nvGrpSpPr>
            <p:grpSpPr>
              <a:xfrm>
                <a:off x="7325126" y="1340768"/>
                <a:ext cx="2089796" cy="2089796"/>
                <a:chOff x="7938352" y="2492896"/>
                <a:chExt cx="839888" cy="839888"/>
              </a:xfrm>
            </p:grpSpPr>
            <p:sp>
              <p:nvSpPr>
                <p:cNvPr id="70" name="ïšľíďê"/>
                <p:cNvSpPr/>
                <p:nvPr/>
              </p:nvSpPr>
              <p:spPr>
                <a:xfrm>
                  <a:off x="7938352" y="2492896"/>
                  <a:ext cx="839888" cy="839888"/>
                </a:xfrm>
                <a:prstGeom prst="diamond">
                  <a:avLst/>
                </a:prstGeom>
                <a:solidFill>
                  <a:schemeClr val="accent1">
                    <a:alpha val="80000"/>
                  </a:schemeClr>
                </a:solidFill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solidFill>
                      <a:srgbClr val="FFFFFF"/>
                    </a:solidFill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71" name="íşļïḓé"/>
                <p:cNvSpPr/>
                <p:nvPr/>
              </p:nvSpPr>
              <p:spPr bwMode="auto">
                <a:xfrm>
                  <a:off x="8157808" y="2712476"/>
                  <a:ext cx="400976" cy="400728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67" name="îsļîḑe"/>
              <p:cNvGrpSpPr>
                <a:grpSpLocks/>
              </p:cNvGrpSpPr>
              <p:nvPr/>
            </p:nvGrpSpPr>
            <p:grpSpPr>
              <a:xfrm>
                <a:off x="7324344" y="3499444"/>
                <a:ext cx="2089796" cy="2089796"/>
                <a:chOff x="7938352" y="3573016"/>
                <a:chExt cx="839888" cy="839888"/>
              </a:xfrm>
            </p:grpSpPr>
            <p:sp>
              <p:nvSpPr>
                <p:cNvPr id="68" name="iṧľiḓê"/>
                <p:cNvSpPr/>
                <p:nvPr/>
              </p:nvSpPr>
              <p:spPr>
                <a:xfrm>
                  <a:off x="7938352" y="3573016"/>
                  <a:ext cx="839888" cy="839888"/>
                </a:xfrm>
                <a:prstGeom prst="diamond">
                  <a:avLst/>
                </a:prstGeom>
                <a:solidFill>
                  <a:schemeClr val="accent3">
                    <a:alpha val="80000"/>
                  </a:schemeClr>
                </a:solidFill>
                <a:ln w="190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solidFill>
                      <a:srgbClr val="FFFFFF"/>
                    </a:solidFill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69" name="íś1ïḋe"/>
                <p:cNvSpPr/>
                <p:nvPr/>
              </p:nvSpPr>
              <p:spPr bwMode="auto">
                <a:xfrm>
                  <a:off x="8157808" y="3792780"/>
                  <a:ext cx="400976" cy="400361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607535" h="606604">
                      <a:moveTo>
                        <a:pt x="394900" y="353768"/>
                      </a:moveTo>
                      <a:cubicBezTo>
                        <a:pt x="400507" y="353768"/>
                        <a:pt x="405045" y="358301"/>
                        <a:pt x="405045" y="363900"/>
                      </a:cubicBezTo>
                      <a:lnTo>
                        <a:pt x="405045" y="515616"/>
                      </a:lnTo>
                      <a:cubicBezTo>
                        <a:pt x="405045" y="543435"/>
                        <a:pt x="382353" y="566099"/>
                        <a:pt x="354410" y="566099"/>
                      </a:cubicBezTo>
                      <a:lnTo>
                        <a:pt x="212649" y="566099"/>
                      </a:lnTo>
                      <a:cubicBezTo>
                        <a:pt x="207131" y="566099"/>
                        <a:pt x="202593" y="561566"/>
                        <a:pt x="202593" y="556056"/>
                      </a:cubicBezTo>
                      <a:cubicBezTo>
                        <a:pt x="202593" y="550457"/>
                        <a:pt x="207131" y="545924"/>
                        <a:pt x="212649" y="545924"/>
                      </a:cubicBezTo>
                      <a:lnTo>
                        <a:pt x="354410" y="545924"/>
                      </a:lnTo>
                      <a:cubicBezTo>
                        <a:pt x="371140" y="545924"/>
                        <a:pt x="384845" y="532325"/>
                        <a:pt x="384845" y="515616"/>
                      </a:cubicBezTo>
                      <a:lnTo>
                        <a:pt x="384845" y="363900"/>
                      </a:lnTo>
                      <a:cubicBezTo>
                        <a:pt x="384845" y="358301"/>
                        <a:pt x="389294" y="353768"/>
                        <a:pt x="394900" y="353768"/>
                      </a:cubicBezTo>
                      <a:close/>
                      <a:moveTo>
                        <a:pt x="131640" y="262739"/>
                      </a:moveTo>
                      <a:cubicBezTo>
                        <a:pt x="137236" y="262739"/>
                        <a:pt x="141766" y="267271"/>
                        <a:pt x="141766" y="272870"/>
                      </a:cubicBezTo>
                      <a:lnTo>
                        <a:pt x="141766" y="333565"/>
                      </a:lnTo>
                      <a:cubicBezTo>
                        <a:pt x="141766" y="339075"/>
                        <a:pt x="137236" y="343607"/>
                        <a:pt x="131640" y="343607"/>
                      </a:cubicBezTo>
                      <a:cubicBezTo>
                        <a:pt x="126044" y="343607"/>
                        <a:pt x="121514" y="339075"/>
                        <a:pt x="121514" y="333565"/>
                      </a:cubicBezTo>
                      <a:lnTo>
                        <a:pt x="121514" y="272870"/>
                      </a:lnTo>
                      <a:cubicBezTo>
                        <a:pt x="121514" y="267271"/>
                        <a:pt x="126044" y="262739"/>
                        <a:pt x="131640" y="262739"/>
                      </a:cubicBezTo>
                      <a:close/>
                      <a:moveTo>
                        <a:pt x="489057" y="194973"/>
                      </a:moveTo>
                      <a:cubicBezTo>
                        <a:pt x="492973" y="190974"/>
                        <a:pt x="499381" y="190974"/>
                        <a:pt x="503386" y="194973"/>
                      </a:cubicBezTo>
                      <a:lnTo>
                        <a:pt x="604576" y="296095"/>
                      </a:lnTo>
                      <a:cubicBezTo>
                        <a:pt x="605555" y="296983"/>
                        <a:pt x="606267" y="298138"/>
                        <a:pt x="606801" y="299383"/>
                      </a:cubicBezTo>
                      <a:cubicBezTo>
                        <a:pt x="607780" y="301871"/>
                        <a:pt x="607780" y="304625"/>
                        <a:pt x="606801" y="307113"/>
                      </a:cubicBezTo>
                      <a:cubicBezTo>
                        <a:pt x="606267" y="308357"/>
                        <a:pt x="605555" y="309424"/>
                        <a:pt x="604576" y="310401"/>
                      </a:cubicBezTo>
                      <a:lnTo>
                        <a:pt x="503386" y="411434"/>
                      </a:lnTo>
                      <a:cubicBezTo>
                        <a:pt x="501339" y="413478"/>
                        <a:pt x="498758" y="414455"/>
                        <a:pt x="496177" y="414455"/>
                      </a:cubicBezTo>
                      <a:cubicBezTo>
                        <a:pt x="493596" y="414455"/>
                        <a:pt x="491015" y="413478"/>
                        <a:pt x="489057" y="411434"/>
                      </a:cubicBezTo>
                      <a:cubicBezTo>
                        <a:pt x="485052" y="407524"/>
                        <a:pt x="485052" y="401126"/>
                        <a:pt x="489057" y="397217"/>
                      </a:cubicBezTo>
                      <a:lnTo>
                        <a:pt x="572982" y="313333"/>
                      </a:lnTo>
                      <a:lnTo>
                        <a:pt x="232921" y="313333"/>
                      </a:lnTo>
                      <a:cubicBezTo>
                        <a:pt x="227314" y="313333"/>
                        <a:pt x="222775" y="308802"/>
                        <a:pt x="222775" y="303203"/>
                      </a:cubicBezTo>
                      <a:cubicBezTo>
                        <a:pt x="222775" y="297605"/>
                        <a:pt x="227314" y="293074"/>
                        <a:pt x="232921" y="293074"/>
                      </a:cubicBezTo>
                      <a:lnTo>
                        <a:pt x="572982" y="293074"/>
                      </a:lnTo>
                      <a:lnTo>
                        <a:pt x="489057" y="209279"/>
                      </a:lnTo>
                      <a:cubicBezTo>
                        <a:pt x="485052" y="205281"/>
                        <a:pt x="485052" y="198883"/>
                        <a:pt x="489057" y="194973"/>
                      </a:cubicBezTo>
                      <a:close/>
                      <a:moveTo>
                        <a:pt x="211398" y="40317"/>
                      </a:moveTo>
                      <a:lnTo>
                        <a:pt x="354409" y="40317"/>
                      </a:lnTo>
                      <a:cubicBezTo>
                        <a:pt x="382353" y="40317"/>
                        <a:pt x="405046" y="62981"/>
                        <a:pt x="405046" y="90889"/>
                      </a:cubicBezTo>
                      <a:lnTo>
                        <a:pt x="405046" y="242605"/>
                      </a:lnTo>
                      <a:cubicBezTo>
                        <a:pt x="405046" y="248115"/>
                        <a:pt x="400508" y="252648"/>
                        <a:pt x="394901" y="252648"/>
                      </a:cubicBezTo>
                      <a:cubicBezTo>
                        <a:pt x="389295" y="252648"/>
                        <a:pt x="384845" y="248115"/>
                        <a:pt x="384845" y="242605"/>
                      </a:cubicBezTo>
                      <a:lnTo>
                        <a:pt x="384845" y="90889"/>
                      </a:lnTo>
                      <a:cubicBezTo>
                        <a:pt x="384845" y="74180"/>
                        <a:pt x="371140" y="60581"/>
                        <a:pt x="354409" y="60581"/>
                      </a:cubicBezTo>
                      <a:lnTo>
                        <a:pt x="211398" y="60581"/>
                      </a:lnTo>
                      <a:cubicBezTo>
                        <a:pt x="205791" y="60581"/>
                        <a:pt x="201253" y="56048"/>
                        <a:pt x="201253" y="50449"/>
                      </a:cubicBezTo>
                      <a:cubicBezTo>
                        <a:pt x="201253" y="44850"/>
                        <a:pt x="205791" y="40317"/>
                        <a:pt x="211398" y="40317"/>
                      </a:cubicBezTo>
                      <a:close/>
                      <a:moveTo>
                        <a:pt x="147115" y="20146"/>
                      </a:moveTo>
                      <a:cubicBezTo>
                        <a:pt x="144890" y="20146"/>
                        <a:pt x="142576" y="20590"/>
                        <a:pt x="140084" y="21568"/>
                      </a:cubicBezTo>
                      <a:lnTo>
                        <a:pt x="44232" y="59782"/>
                      </a:lnTo>
                      <a:cubicBezTo>
                        <a:pt x="24919" y="66981"/>
                        <a:pt x="20292" y="73024"/>
                        <a:pt x="20292" y="90887"/>
                      </a:cubicBezTo>
                      <a:lnTo>
                        <a:pt x="20292" y="515689"/>
                      </a:lnTo>
                      <a:cubicBezTo>
                        <a:pt x="20292" y="533464"/>
                        <a:pt x="24919" y="539596"/>
                        <a:pt x="44054" y="546616"/>
                      </a:cubicBezTo>
                      <a:lnTo>
                        <a:pt x="140262" y="585098"/>
                      </a:lnTo>
                      <a:cubicBezTo>
                        <a:pt x="142576" y="585897"/>
                        <a:pt x="144890" y="586431"/>
                        <a:pt x="147115" y="586431"/>
                      </a:cubicBezTo>
                      <a:cubicBezTo>
                        <a:pt x="156015" y="586431"/>
                        <a:pt x="161978" y="578254"/>
                        <a:pt x="161978" y="566257"/>
                      </a:cubicBezTo>
                      <a:lnTo>
                        <a:pt x="161978" y="40319"/>
                      </a:lnTo>
                      <a:cubicBezTo>
                        <a:pt x="161978" y="28233"/>
                        <a:pt x="156015" y="20146"/>
                        <a:pt x="147115" y="20146"/>
                      </a:cubicBezTo>
                      <a:close/>
                      <a:moveTo>
                        <a:pt x="151669" y="315"/>
                      </a:moveTo>
                      <a:cubicBezTo>
                        <a:pt x="169354" y="2727"/>
                        <a:pt x="182270" y="18724"/>
                        <a:pt x="182270" y="40319"/>
                      </a:cubicBezTo>
                      <a:lnTo>
                        <a:pt x="182270" y="566257"/>
                      </a:lnTo>
                      <a:cubicBezTo>
                        <a:pt x="182270" y="589630"/>
                        <a:pt x="167496" y="606604"/>
                        <a:pt x="147115" y="606604"/>
                      </a:cubicBezTo>
                      <a:cubicBezTo>
                        <a:pt x="142487" y="606604"/>
                        <a:pt x="137681" y="605716"/>
                        <a:pt x="132964" y="603938"/>
                      </a:cubicBezTo>
                      <a:lnTo>
                        <a:pt x="36756" y="565457"/>
                      </a:lnTo>
                      <a:cubicBezTo>
                        <a:pt x="10057" y="555592"/>
                        <a:pt x="0" y="542084"/>
                        <a:pt x="0" y="515689"/>
                      </a:cubicBezTo>
                      <a:lnTo>
                        <a:pt x="0" y="90887"/>
                      </a:lnTo>
                      <a:cubicBezTo>
                        <a:pt x="0" y="64492"/>
                        <a:pt x="10057" y="50895"/>
                        <a:pt x="37023" y="40942"/>
                      </a:cubicBezTo>
                      <a:lnTo>
                        <a:pt x="132697" y="2727"/>
                      </a:lnTo>
                      <a:cubicBezTo>
                        <a:pt x="139350" y="217"/>
                        <a:pt x="145774" y="-489"/>
                        <a:pt x="151669" y="3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685800">
                    <a:buClrTx/>
                  </a:pPr>
                  <a:endParaRPr sz="1350" kern="1200"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</p:grpSp>
        <p:cxnSp>
          <p:nvCxnSpPr>
            <p:cNvPr id="47" name="直接连接符 6"/>
            <p:cNvCxnSpPr>
              <a:stCxn id="64" idx="1"/>
            </p:cNvCxnSpPr>
            <p:nvPr/>
          </p:nvCxnSpPr>
          <p:spPr>
            <a:xfrm flipH="1">
              <a:off x="2913267" y="3617636"/>
              <a:ext cx="105482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7"/>
            <p:cNvCxnSpPr>
              <a:stCxn id="65" idx="3"/>
            </p:cNvCxnSpPr>
            <p:nvPr/>
          </p:nvCxnSpPr>
          <p:spPr>
            <a:xfrm>
              <a:off x="8223905" y="3617636"/>
              <a:ext cx="1109849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íṧḷíde"/>
            <p:cNvSpPr/>
            <p:nvPr/>
          </p:nvSpPr>
          <p:spPr>
            <a:xfrm>
              <a:off x="968399" y="1631143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</a:pPr>
              <a:endParaRPr sz="1350" kern="12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51" name="ïṧlidè"/>
            <p:cNvSpPr/>
            <p:nvPr/>
          </p:nvSpPr>
          <p:spPr bwMode="auto">
            <a:xfrm>
              <a:off x="1064898" y="1727738"/>
              <a:ext cx="311058" cy="31086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 defTabSz="685800">
                <a:buClrTx/>
              </a:pPr>
              <a:endParaRPr sz="1350" kern="1200"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54" name="íṥḻîḓè"/>
            <p:cNvGrpSpPr/>
            <p:nvPr/>
          </p:nvGrpSpPr>
          <p:grpSpPr>
            <a:xfrm>
              <a:off x="8246944" y="4965112"/>
              <a:ext cx="504056" cy="504056"/>
              <a:chOff x="8246944" y="4890007"/>
              <a:chExt cx="504056" cy="504056"/>
            </a:xfrm>
          </p:grpSpPr>
          <p:sp>
            <p:nvSpPr>
              <p:cNvPr id="62" name="îṣļîďè"/>
              <p:cNvSpPr/>
              <p:nvPr/>
            </p:nvSpPr>
            <p:spPr>
              <a:xfrm>
                <a:off x="8246944" y="4890007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3" name="ïs1ïḑê"/>
              <p:cNvSpPr/>
              <p:nvPr/>
            </p:nvSpPr>
            <p:spPr bwMode="auto">
              <a:xfrm>
                <a:off x="8343443" y="4986745"/>
                <a:ext cx="311058" cy="310581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59" name="íṧḷíďê"/>
            <p:cNvGrpSpPr/>
            <p:nvPr/>
          </p:nvGrpSpPr>
          <p:grpSpPr>
            <a:xfrm>
              <a:off x="968399" y="4965112"/>
              <a:ext cx="504056" cy="504056"/>
              <a:chOff x="8246944" y="4890007"/>
              <a:chExt cx="504056" cy="504056"/>
            </a:xfrm>
          </p:grpSpPr>
          <p:sp>
            <p:nvSpPr>
              <p:cNvPr id="60" name="ïṧ1iḍè"/>
              <p:cNvSpPr/>
              <p:nvPr/>
            </p:nvSpPr>
            <p:spPr>
              <a:xfrm>
                <a:off x="8246944" y="4890007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1" name="îṧ1ïḓé"/>
              <p:cNvSpPr/>
              <p:nvPr/>
            </p:nvSpPr>
            <p:spPr bwMode="auto">
              <a:xfrm>
                <a:off x="8343443" y="4986745"/>
                <a:ext cx="311058" cy="310581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  <a:gd name="connsiteX40" fmla="*/ 325000 h 606722"/>
                  <a:gd name="connsiteY40" fmla="*/ 325000 h 606722"/>
                  <a:gd name="connsiteX41" fmla="*/ 325000 h 606722"/>
                  <a:gd name="connsiteY41" fmla="*/ 325000 h 606722"/>
                  <a:gd name="connsiteX42" fmla="*/ 325000 h 606722"/>
                  <a:gd name="connsiteY42" fmla="*/ 325000 h 606722"/>
                  <a:gd name="connsiteX43" fmla="*/ 325000 h 606722"/>
                  <a:gd name="connsiteY43" fmla="*/ 325000 h 606722"/>
                  <a:gd name="connsiteX44" fmla="*/ 325000 h 606722"/>
                  <a:gd name="connsiteY44" fmla="*/ 325000 h 606722"/>
                  <a:gd name="connsiteX45" fmla="*/ 325000 h 606722"/>
                  <a:gd name="connsiteY45" fmla="*/ 325000 h 606722"/>
                  <a:gd name="connsiteX46" fmla="*/ 325000 h 606722"/>
                  <a:gd name="connsiteY46" fmla="*/ 325000 h 606722"/>
                  <a:gd name="connsiteX47" fmla="*/ 325000 h 606722"/>
                  <a:gd name="connsiteY47" fmla="*/ 325000 h 606722"/>
                  <a:gd name="connsiteX48" fmla="*/ 325000 h 606722"/>
                  <a:gd name="connsiteY48" fmla="*/ 325000 h 606722"/>
                  <a:gd name="connsiteX49" fmla="*/ 325000 h 606722"/>
                  <a:gd name="connsiteY49" fmla="*/ 325000 h 606722"/>
                  <a:gd name="connsiteX50" fmla="*/ 325000 h 606722"/>
                  <a:gd name="connsiteY50" fmla="*/ 325000 h 606722"/>
                  <a:gd name="connsiteX51" fmla="*/ 325000 h 606722"/>
                  <a:gd name="connsiteY51" fmla="*/ 325000 h 606722"/>
                  <a:gd name="connsiteX52" fmla="*/ 325000 h 606722"/>
                  <a:gd name="connsiteY52" fmla="*/ 325000 h 606722"/>
                  <a:gd name="connsiteX53" fmla="*/ 325000 h 606722"/>
                  <a:gd name="connsiteY53" fmla="*/ 325000 h 606722"/>
                  <a:gd name="connsiteX54" fmla="*/ 325000 h 606722"/>
                  <a:gd name="connsiteY54" fmla="*/ 325000 h 606722"/>
                  <a:gd name="connsiteX55" fmla="*/ 325000 h 606722"/>
                  <a:gd name="connsiteY55" fmla="*/ 325000 h 606722"/>
                  <a:gd name="connsiteX56" fmla="*/ 325000 h 606722"/>
                  <a:gd name="connsiteY56" fmla="*/ 325000 h 606722"/>
                  <a:gd name="connsiteX57" fmla="*/ 325000 h 606722"/>
                  <a:gd name="connsiteY57" fmla="*/ 325000 h 606722"/>
                  <a:gd name="connsiteX58" fmla="*/ 325000 h 606722"/>
                  <a:gd name="connsiteY58" fmla="*/ 325000 h 606722"/>
                  <a:gd name="connsiteX59" fmla="*/ 325000 h 606722"/>
                  <a:gd name="connsiteY59" fmla="*/ 325000 h 606722"/>
                  <a:gd name="connsiteX60" fmla="*/ 325000 h 606722"/>
                  <a:gd name="connsiteY60" fmla="*/ 325000 h 606722"/>
                  <a:gd name="connsiteX61" fmla="*/ 325000 h 606722"/>
                  <a:gd name="connsiteY61" fmla="*/ 325000 h 606722"/>
                  <a:gd name="connsiteX62" fmla="*/ 325000 h 606722"/>
                  <a:gd name="connsiteY62" fmla="*/ 325000 h 606722"/>
                  <a:gd name="connsiteX63" fmla="*/ 325000 h 606722"/>
                  <a:gd name="connsiteY63" fmla="*/ 325000 h 606722"/>
                  <a:gd name="connsiteX64" fmla="*/ 325000 h 606722"/>
                  <a:gd name="connsiteY64" fmla="*/ 325000 h 606722"/>
                  <a:gd name="connsiteX65" fmla="*/ 325000 h 606722"/>
                  <a:gd name="connsiteY65" fmla="*/ 325000 h 606722"/>
                  <a:gd name="connsiteX66" fmla="*/ 325000 h 606722"/>
                  <a:gd name="connsiteY66" fmla="*/ 325000 h 606722"/>
                  <a:gd name="connsiteX67" fmla="*/ 325000 h 606722"/>
                  <a:gd name="connsiteY67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>
                  <a:buClrTx/>
                </a:pPr>
                <a:endParaRPr sz="1350" kern="1200"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6695435" y="999817"/>
            <a:ext cx="2175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ClrTx/>
            </a:pPr>
            <a:r>
              <a:rPr lang="en-IN" altLang="zh-CN" sz="1200" b="1" kern="1200" dirty="0">
                <a:solidFill>
                  <a:srgbClr val="70AD47"/>
                </a:solidFill>
                <a:latin typeface="Calibri"/>
                <a:ea typeface="微软雅黑"/>
                <a:cs typeface="+mn-cs"/>
              </a:rPr>
              <a:t>Technology Stack</a:t>
            </a:r>
          </a:p>
        </p:txBody>
      </p:sp>
      <p:sp>
        <p:nvSpPr>
          <p:cNvPr id="75" name="iŝlîḍe"/>
          <p:cNvSpPr/>
          <p:nvPr/>
        </p:nvSpPr>
        <p:spPr bwMode="auto">
          <a:xfrm>
            <a:off x="6633088" y="1273226"/>
            <a:ext cx="2237700" cy="73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7500" anchor="t" anchorCtr="0">
            <a:noAutofit/>
          </a:bodyPr>
          <a:lstStyle/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US" sz="1050" kern="1200" dirty="0">
                <a:latin typeface="Calibri"/>
                <a:ea typeface="微软雅黑"/>
                <a:cs typeface="+mn-cs"/>
              </a:rPr>
              <a:t>IFFCO Kisan Agriculture app</a:t>
            </a:r>
          </a:p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US" sz="1050" kern="1200" dirty="0">
                <a:latin typeface="Calibri"/>
                <a:ea typeface="微软雅黑"/>
              </a:rPr>
              <a:t>Precision farm Stack - Krishi Dev Gyan </a:t>
            </a:r>
          </a:p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US" sz="1050" kern="1200" dirty="0">
                <a:latin typeface="Calibri"/>
                <a:ea typeface="微软雅黑"/>
                <a:cs typeface="+mn-cs"/>
              </a:rPr>
              <a:t>IFFCO Kisan Urban Greens</a:t>
            </a:r>
          </a:p>
        </p:txBody>
      </p:sp>
      <p:sp>
        <p:nvSpPr>
          <p:cNvPr id="78" name="Computer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251013" y="1268650"/>
            <a:ext cx="233803" cy="234156"/>
          </a:xfrm>
          <a:custGeom>
            <a:avLst/>
            <a:gdLst>
              <a:gd name="T0" fmla="*/ 617 w 667"/>
              <a:gd name="T1" fmla="*/ 433 h 667"/>
              <a:gd name="T2" fmla="*/ 600 w 667"/>
              <a:gd name="T3" fmla="*/ 450 h 667"/>
              <a:gd name="T4" fmla="*/ 67 w 667"/>
              <a:gd name="T5" fmla="*/ 450 h 667"/>
              <a:gd name="T6" fmla="*/ 50 w 667"/>
              <a:gd name="T7" fmla="*/ 433 h 667"/>
              <a:gd name="T8" fmla="*/ 50 w 667"/>
              <a:gd name="T9" fmla="*/ 67 h 667"/>
              <a:gd name="T10" fmla="*/ 67 w 667"/>
              <a:gd name="T11" fmla="*/ 50 h 667"/>
              <a:gd name="T12" fmla="*/ 600 w 667"/>
              <a:gd name="T13" fmla="*/ 50 h 667"/>
              <a:gd name="T14" fmla="*/ 617 w 667"/>
              <a:gd name="T15" fmla="*/ 67 h 667"/>
              <a:gd name="T16" fmla="*/ 617 w 667"/>
              <a:gd name="T17" fmla="*/ 433 h 667"/>
              <a:gd name="T18" fmla="*/ 600 w 667"/>
              <a:gd name="T19" fmla="*/ 0 h 667"/>
              <a:gd name="T20" fmla="*/ 67 w 667"/>
              <a:gd name="T21" fmla="*/ 0 h 667"/>
              <a:gd name="T22" fmla="*/ 0 w 667"/>
              <a:gd name="T23" fmla="*/ 67 h 667"/>
              <a:gd name="T24" fmla="*/ 0 w 667"/>
              <a:gd name="T25" fmla="*/ 433 h 667"/>
              <a:gd name="T26" fmla="*/ 67 w 667"/>
              <a:gd name="T27" fmla="*/ 500 h 667"/>
              <a:gd name="T28" fmla="*/ 250 w 667"/>
              <a:gd name="T29" fmla="*/ 500 h 667"/>
              <a:gd name="T30" fmla="*/ 200 w 667"/>
              <a:gd name="T31" fmla="*/ 600 h 667"/>
              <a:gd name="T32" fmla="*/ 191 w 667"/>
              <a:gd name="T33" fmla="*/ 600 h 667"/>
              <a:gd name="T34" fmla="*/ 167 w 667"/>
              <a:gd name="T35" fmla="*/ 600 h 667"/>
              <a:gd name="T36" fmla="*/ 133 w 667"/>
              <a:gd name="T37" fmla="*/ 633 h 667"/>
              <a:gd name="T38" fmla="*/ 167 w 667"/>
              <a:gd name="T39" fmla="*/ 667 h 667"/>
              <a:gd name="T40" fmla="*/ 500 w 667"/>
              <a:gd name="T41" fmla="*/ 667 h 667"/>
              <a:gd name="T42" fmla="*/ 533 w 667"/>
              <a:gd name="T43" fmla="*/ 633 h 667"/>
              <a:gd name="T44" fmla="*/ 500 w 667"/>
              <a:gd name="T45" fmla="*/ 600 h 667"/>
              <a:gd name="T46" fmla="*/ 467 w 667"/>
              <a:gd name="T47" fmla="*/ 600 h 667"/>
              <a:gd name="T48" fmla="*/ 417 w 667"/>
              <a:gd name="T49" fmla="*/ 500 h 667"/>
              <a:gd name="T50" fmla="*/ 600 w 667"/>
              <a:gd name="T51" fmla="*/ 500 h 667"/>
              <a:gd name="T52" fmla="*/ 667 w 667"/>
              <a:gd name="T53" fmla="*/ 433 h 667"/>
              <a:gd name="T54" fmla="*/ 667 w 667"/>
              <a:gd name="T55" fmla="*/ 67 h 667"/>
              <a:gd name="T56" fmla="*/ 600 w 667"/>
              <a:gd name="T5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17" y="433"/>
                </a:moveTo>
                <a:cubicBezTo>
                  <a:pt x="617" y="443"/>
                  <a:pt x="609" y="450"/>
                  <a:pt x="600" y="450"/>
                </a:cubicBezTo>
                <a:lnTo>
                  <a:pt x="67" y="450"/>
                </a:lnTo>
                <a:cubicBezTo>
                  <a:pt x="57" y="450"/>
                  <a:pt x="50" y="443"/>
                  <a:pt x="50" y="433"/>
                </a:cubicBezTo>
                <a:lnTo>
                  <a:pt x="50" y="67"/>
                </a:lnTo>
                <a:cubicBezTo>
                  <a:pt x="50" y="57"/>
                  <a:pt x="57" y="50"/>
                  <a:pt x="67" y="50"/>
                </a:cubicBezTo>
                <a:lnTo>
                  <a:pt x="600" y="50"/>
                </a:lnTo>
                <a:cubicBezTo>
                  <a:pt x="609" y="50"/>
                  <a:pt x="617" y="57"/>
                  <a:pt x="617" y="67"/>
                </a:cubicBezTo>
                <a:lnTo>
                  <a:pt x="617" y="433"/>
                </a:lnTo>
                <a:close/>
                <a:moveTo>
                  <a:pt x="600" y="0"/>
                </a:moveTo>
                <a:lnTo>
                  <a:pt x="67" y="0"/>
                </a:lnTo>
                <a:cubicBezTo>
                  <a:pt x="30" y="0"/>
                  <a:pt x="0" y="30"/>
                  <a:pt x="0" y="67"/>
                </a:cubicBezTo>
                <a:lnTo>
                  <a:pt x="0" y="433"/>
                </a:lnTo>
                <a:cubicBezTo>
                  <a:pt x="0" y="470"/>
                  <a:pt x="30" y="500"/>
                  <a:pt x="67" y="500"/>
                </a:cubicBezTo>
                <a:lnTo>
                  <a:pt x="250" y="500"/>
                </a:lnTo>
                <a:cubicBezTo>
                  <a:pt x="250" y="500"/>
                  <a:pt x="267" y="600"/>
                  <a:pt x="200" y="600"/>
                </a:cubicBezTo>
                <a:lnTo>
                  <a:pt x="191" y="600"/>
                </a:lnTo>
                <a:lnTo>
                  <a:pt x="167" y="600"/>
                </a:lnTo>
                <a:cubicBezTo>
                  <a:pt x="148" y="600"/>
                  <a:pt x="133" y="615"/>
                  <a:pt x="133" y="633"/>
                </a:cubicBezTo>
                <a:cubicBezTo>
                  <a:pt x="133" y="652"/>
                  <a:pt x="148" y="667"/>
                  <a:pt x="167" y="667"/>
                </a:cubicBezTo>
                <a:lnTo>
                  <a:pt x="500" y="667"/>
                </a:lnTo>
                <a:cubicBezTo>
                  <a:pt x="518" y="667"/>
                  <a:pt x="533" y="652"/>
                  <a:pt x="533" y="633"/>
                </a:cubicBezTo>
                <a:cubicBezTo>
                  <a:pt x="533" y="615"/>
                  <a:pt x="518" y="600"/>
                  <a:pt x="500" y="600"/>
                </a:cubicBezTo>
                <a:lnTo>
                  <a:pt x="467" y="600"/>
                </a:lnTo>
                <a:cubicBezTo>
                  <a:pt x="400" y="600"/>
                  <a:pt x="417" y="500"/>
                  <a:pt x="417" y="500"/>
                </a:cubicBezTo>
                <a:lnTo>
                  <a:pt x="600" y="500"/>
                </a:lnTo>
                <a:cubicBezTo>
                  <a:pt x="637" y="500"/>
                  <a:pt x="667" y="470"/>
                  <a:pt x="667" y="433"/>
                </a:cubicBezTo>
                <a:lnTo>
                  <a:pt x="667" y="67"/>
                </a:lnTo>
                <a:cubicBezTo>
                  <a:pt x="667" y="30"/>
                  <a:pt x="637" y="0"/>
                  <a:pt x="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n-US" sz="1350" kern="1200" dirty="0">
              <a:latin typeface="Calibri"/>
              <a:ea typeface="微软雅黑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22460" y="3580609"/>
            <a:ext cx="2175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ClrTx/>
            </a:pPr>
            <a:r>
              <a:rPr lang="en-IN" altLang="zh-CN" sz="1200" b="1" kern="1200" dirty="0">
                <a:solidFill>
                  <a:srgbClr val="27596B">
                    <a:lumMod val="50000"/>
                  </a:srgbClr>
                </a:solidFill>
                <a:latin typeface="Calibri"/>
                <a:ea typeface="微软雅黑"/>
                <a:cs typeface="+mn-cs"/>
              </a:rPr>
              <a:t>Animal Husbandry</a:t>
            </a:r>
          </a:p>
        </p:txBody>
      </p:sp>
      <p:sp>
        <p:nvSpPr>
          <p:cNvPr id="80" name="iŝlîḍe"/>
          <p:cNvSpPr/>
          <p:nvPr/>
        </p:nvSpPr>
        <p:spPr bwMode="auto">
          <a:xfrm>
            <a:off x="1126695" y="3815550"/>
            <a:ext cx="2462402" cy="5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7500" anchor="t" anchorCtr="0">
            <a:noAutofit/>
          </a:bodyPr>
          <a:lstStyle/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IN" sz="1050" kern="1200" dirty="0">
                <a:latin typeface="Calibri"/>
                <a:ea typeface="微软雅黑"/>
                <a:cs typeface="+mn-cs"/>
              </a:rPr>
              <a:t>Compound cattle – feed </a:t>
            </a:r>
          </a:p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IN" sz="1050" kern="1200" dirty="0">
                <a:latin typeface="Calibri"/>
                <a:ea typeface="微软雅黑"/>
                <a:cs typeface="+mn-cs"/>
              </a:rPr>
              <a:t>Animal care services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33088" y="3619803"/>
            <a:ext cx="2287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ClrTx/>
            </a:pPr>
            <a:r>
              <a:rPr lang="en-IN" altLang="zh-CN" sz="1200" b="1" kern="1200" dirty="0">
                <a:solidFill>
                  <a:srgbClr val="27596B">
                    <a:lumMod val="50000"/>
                  </a:srgbClr>
                </a:solidFill>
                <a:latin typeface="Calibri"/>
                <a:ea typeface="微软雅黑"/>
                <a:cs typeface="+mn-cs"/>
              </a:rPr>
              <a:t>Field / Aggregation Services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612588" y="3873718"/>
            <a:ext cx="22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IN" sz="1050" kern="1200" dirty="0">
                <a:latin typeface="Calibri"/>
                <a:ea typeface="微软雅黑"/>
                <a:cs typeface="+mn-cs"/>
              </a:rPr>
              <a:t>CBBO - Promoting  Farmers Clubs &amp; FPOs</a:t>
            </a:r>
          </a:p>
          <a:p>
            <a:pPr marL="171450" lvl="1" indent="-171450" defTabSz="685800">
              <a:buClrTx/>
              <a:buFont typeface="+mj-lt"/>
              <a:buAutoNum type="romanLcPeriod"/>
            </a:pPr>
            <a:r>
              <a:rPr lang="en-IN" sz="1050" kern="1200" dirty="0">
                <a:latin typeface="Calibri"/>
                <a:ea typeface="微软雅黑"/>
                <a:cs typeface="+mn-cs"/>
              </a:rPr>
              <a:t>Farmer Forward Linkage Program</a:t>
            </a:r>
          </a:p>
          <a:p>
            <a:pPr marL="171450" lvl="1" indent="-171450" defTabSz="685800">
              <a:buClrTx/>
              <a:buFont typeface="+mj-lt"/>
              <a:buAutoNum type="romanLcPeriod"/>
            </a:pPr>
            <a:endParaRPr lang="en-IN" sz="1050" kern="1200" dirty="0">
              <a:latin typeface="Calibri"/>
              <a:ea typeface="微软雅黑"/>
              <a:cs typeface="+mn-cs"/>
            </a:endParaRPr>
          </a:p>
        </p:txBody>
      </p:sp>
      <p:sp>
        <p:nvSpPr>
          <p:cNvPr id="84" name="Title 2"/>
          <p:cNvSpPr txBox="1">
            <a:spLocks/>
          </p:cNvSpPr>
          <p:nvPr/>
        </p:nvSpPr>
        <p:spPr>
          <a:xfrm>
            <a:off x="636805" y="-92283"/>
            <a:ext cx="8137922" cy="7715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IN" dirty="0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IFFCO </a:t>
            </a:r>
            <a:r>
              <a:rPr lang="en-IN" dirty="0" err="1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Kisan</a:t>
            </a:r>
            <a:r>
              <a:rPr lang="en-IN" dirty="0">
                <a:solidFill>
                  <a:srgbClr val="003B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Agri-Tech Ecosystem</a:t>
            </a:r>
          </a:p>
        </p:txBody>
      </p:sp>
    </p:spTree>
    <p:extLst>
      <p:ext uri="{BB962C8B-B14F-4D97-AF65-F5344CB8AC3E}">
        <p14:creationId xmlns:p14="http://schemas.microsoft.com/office/powerpoint/2010/main" val="94491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59"/>
          <p:cNvSpPr txBox="1">
            <a:spLocks noGrp="1"/>
          </p:cNvSpPr>
          <p:nvPr>
            <p:ph type="title"/>
          </p:nvPr>
        </p:nvSpPr>
        <p:spPr>
          <a:xfrm>
            <a:off x="4572001" y="258706"/>
            <a:ext cx="3732998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 dirty="0"/>
              <a:t>450,00,00+</a:t>
            </a:r>
            <a:r>
              <a:rPr lang="en" dirty="0"/>
              <a:t> </a:t>
            </a:r>
            <a:r>
              <a:rPr lang="en-IN" sz="1200" i="1" dirty="0"/>
              <a:t>farmers</a:t>
            </a:r>
            <a:endParaRPr i="1" dirty="0"/>
          </a:p>
        </p:txBody>
      </p:sp>
      <p:sp>
        <p:nvSpPr>
          <p:cNvPr id="2042" name="Google Shape;2042;p59"/>
          <p:cNvSpPr txBox="1">
            <a:spLocks noGrp="1"/>
          </p:cNvSpPr>
          <p:nvPr>
            <p:ph type="subTitle" idx="1"/>
          </p:nvPr>
        </p:nvSpPr>
        <p:spPr>
          <a:xfrm>
            <a:off x="4899939" y="858161"/>
            <a:ext cx="3595132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N" dirty="0"/>
              <a:t>Engaged farmers through farm advisories</a:t>
            </a:r>
            <a:endParaRPr dirty="0"/>
          </a:p>
        </p:txBody>
      </p:sp>
      <p:sp>
        <p:nvSpPr>
          <p:cNvPr id="2043" name="Google Shape;2043;p59"/>
          <p:cNvSpPr txBox="1">
            <a:spLocks noGrp="1"/>
          </p:cNvSpPr>
          <p:nvPr>
            <p:ph type="title" idx="2"/>
          </p:nvPr>
        </p:nvSpPr>
        <p:spPr>
          <a:xfrm>
            <a:off x="4718807" y="3740180"/>
            <a:ext cx="3647204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 dirty="0"/>
              <a:t>3,00,000+</a:t>
            </a:r>
            <a:r>
              <a:rPr lang="en" dirty="0"/>
              <a:t> </a:t>
            </a:r>
            <a:r>
              <a:rPr lang="en-IN" sz="1050" i="1" dirty="0"/>
              <a:t>acres</a:t>
            </a:r>
            <a:endParaRPr sz="5400" i="1" dirty="0"/>
          </a:p>
        </p:txBody>
      </p:sp>
      <p:sp>
        <p:nvSpPr>
          <p:cNvPr id="2044" name="Google Shape;2044;p59"/>
          <p:cNvSpPr txBox="1">
            <a:spLocks noGrp="1"/>
          </p:cNvSpPr>
          <p:nvPr>
            <p:ph type="subTitle" idx="3"/>
          </p:nvPr>
        </p:nvSpPr>
        <p:spPr>
          <a:xfrm>
            <a:off x="5032054" y="4504154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IN" dirty="0"/>
              <a:t>Drone Sprays</a:t>
            </a:r>
            <a:endParaRPr dirty="0"/>
          </a:p>
        </p:txBody>
      </p:sp>
      <p:sp>
        <p:nvSpPr>
          <p:cNvPr id="2045" name="Google Shape;2045;p59"/>
          <p:cNvSpPr txBox="1">
            <a:spLocks noGrp="1"/>
          </p:cNvSpPr>
          <p:nvPr>
            <p:ph type="title" idx="4"/>
          </p:nvPr>
        </p:nvSpPr>
        <p:spPr>
          <a:xfrm>
            <a:off x="4743600" y="2292380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" sz="4400" dirty="0"/>
              <a:t>30,000+</a:t>
            </a:r>
            <a:r>
              <a:rPr lang="en" dirty="0"/>
              <a:t> </a:t>
            </a:r>
            <a:r>
              <a:rPr lang="en-IN" sz="1050" i="1" dirty="0"/>
              <a:t>acres</a:t>
            </a:r>
            <a:endParaRPr lang="en-IN" sz="7200" i="1" dirty="0"/>
          </a:p>
        </p:txBody>
      </p:sp>
      <p:sp>
        <p:nvSpPr>
          <p:cNvPr id="2046" name="Google Shape;2046;p59"/>
          <p:cNvSpPr txBox="1">
            <a:spLocks noGrp="1"/>
          </p:cNvSpPr>
          <p:nvPr>
            <p:ph type="subTitle" idx="5"/>
          </p:nvPr>
        </p:nvSpPr>
        <p:spPr>
          <a:xfrm>
            <a:off x="4974098" y="301628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IN" dirty="0"/>
              <a:t>Model farms connected with virtual IoT and remote sensing data points</a:t>
            </a:r>
            <a:endParaRPr dirty="0"/>
          </a:p>
        </p:txBody>
      </p:sp>
      <p:cxnSp>
        <p:nvCxnSpPr>
          <p:cNvPr id="2047" name="Google Shape;2047;p59"/>
          <p:cNvCxnSpPr/>
          <p:nvPr/>
        </p:nvCxnSpPr>
        <p:spPr>
          <a:xfrm>
            <a:off x="8843800" y="392547"/>
            <a:ext cx="0" cy="435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9" name="Google Shape;2041;p59">
            <a:extLst>
              <a:ext uri="{FF2B5EF4-FFF2-40B4-BE49-F238E27FC236}">
                <a16:creationId xmlns:a16="http://schemas.microsoft.com/office/drawing/2014/main" id="{C04C34AF-C4A9-4B7B-867B-FA27B5CBCBC8}"/>
              </a:ext>
            </a:extLst>
          </p:cNvPr>
          <p:cNvSpPr txBox="1">
            <a:spLocks/>
          </p:cNvSpPr>
          <p:nvPr/>
        </p:nvSpPr>
        <p:spPr>
          <a:xfrm>
            <a:off x="4675911" y="1265300"/>
            <a:ext cx="3732998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jalla One"/>
              <a:buNone/>
              <a:defRPr sz="64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8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defTabSz="685800">
              <a:buClr>
                <a:srgbClr val="FFFFFF"/>
              </a:buClr>
            </a:pPr>
            <a:r>
              <a:rPr lang="en-IN" sz="4400" dirty="0">
                <a:solidFill>
                  <a:srgbClr val="FFFFFF"/>
                </a:solidFill>
              </a:rPr>
              <a:t>100,00,00+</a:t>
            </a:r>
            <a:r>
              <a:rPr lang="en-IN" sz="4800" dirty="0">
                <a:solidFill>
                  <a:srgbClr val="FFFFFF"/>
                </a:solidFill>
              </a:rPr>
              <a:t> </a:t>
            </a:r>
            <a:r>
              <a:rPr lang="en-IN" sz="1200" i="1" dirty="0">
                <a:solidFill>
                  <a:srgbClr val="FFFFFF"/>
                </a:solidFill>
              </a:rPr>
              <a:t>farmers</a:t>
            </a:r>
            <a:endParaRPr lang="en-IN" sz="4800" i="1" dirty="0">
              <a:solidFill>
                <a:srgbClr val="FFFFFF"/>
              </a:solidFill>
            </a:endParaRPr>
          </a:p>
        </p:txBody>
      </p:sp>
      <p:sp>
        <p:nvSpPr>
          <p:cNvPr id="10" name="Google Shape;2042;p59">
            <a:extLst>
              <a:ext uri="{FF2B5EF4-FFF2-40B4-BE49-F238E27FC236}">
                <a16:creationId xmlns:a16="http://schemas.microsoft.com/office/drawing/2014/main" id="{BAB5A8B3-3642-4D96-BBFA-F4F7D9CC2055}"/>
              </a:ext>
            </a:extLst>
          </p:cNvPr>
          <p:cNvSpPr txBox="1">
            <a:spLocks/>
          </p:cNvSpPr>
          <p:nvPr/>
        </p:nvSpPr>
        <p:spPr>
          <a:xfrm>
            <a:off x="4572000" y="1835005"/>
            <a:ext cx="33309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Condensed Light"/>
              <a:buNone/>
              <a:defRPr sz="1867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 Condensed Light"/>
              <a:buNone/>
              <a:defRPr sz="28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defTabSz="685800">
              <a:buClr>
                <a:srgbClr val="FFAB40"/>
              </a:buClr>
            </a:pPr>
            <a:r>
              <a:rPr lang="en-US" sz="1400">
                <a:solidFill>
                  <a:srgbClr val="FFAB40"/>
                </a:solidFill>
              </a:rPr>
              <a:t>Engaged farmers on the app</a:t>
            </a:r>
            <a:endParaRPr lang="en-US" sz="1400" dirty="0">
              <a:solidFill>
                <a:srgbClr val="FFA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15" y="1496156"/>
            <a:ext cx="2962571" cy="306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150" y="3200401"/>
            <a:ext cx="2042750" cy="1866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16"/>
          <p:cNvGraphicFramePr/>
          <p:nvPr>
            <p:extLst>
              <p:ext uri="{D42A27DB-BD31-4B8C-83A1-F6EECF244321}">
                <p14:modId xmlns:p14="http://schemas.microsoft.com/office/powerpoint/2010/main" val="2443486185"/>
              </p:ext>
            </p:extLst>
          </p:nvPr>
        </p:nvGraphicFramePr>
        <p:xfrm>
          <a:off x="4692450" y="2008800"/>
          <a:ext cx="4113950" cy="2224285"/>
        </p:xfrm>
        <a:graphic>
          <a:graphicData uri="http://schemas.openxmlformats.org/drawingml/2006/table">
            <a:tbl>
              <a:tblPr>
                <a:noFill/>
                <a:tableStyleId>{52A4AA88-1E76-4665-A375-346522770578}</a:tableStyleId>
              </a:tblPr>
              <a:tblGrid>
                <a:gridCol w="205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Times New Roman"/>
                          <a:cs typeface="Poppins" panose="00000500000000000000" pitchFamily="2" charset="0"/>
                          <a:sym typeface="Times New Roman"/>
                        </a:rPr>
                        <a:t>Major Crops</a:t>
                      </a:r>
                      <a:endParaRPr sz="1800" b="1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Times New Roman"/>
                        <a:cs typeface="Poppins" panose="00000500000000000000" pitchFamily="2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Times New Roman"/>
                          <a:cs typeface="Poppins" panose="00000500000000000000" pitchFamily="2" charset="0"/>
                          <a:sym typeface="Times New Roman"/>
                        </a:rPr>
                        <a:t>Area of Operation</a:t>
                      </a:r>
                      <a:endParaRPr sz="1800" b="1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Times New Roman"/>
                        <a:cs typeface="Poppins" panose="00000500000000000000" pitchFamily="2" charset="0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Neue Haas Unica" panose="020B0504030206020203" pitchFamily="34" charset="0"/>
                          <a:ea typeface="Times New Roman"/>
                          <a:cs typeface="Times New Roman"/>
                          <a:sym typeface="Times New Roman"/>
                        </a:rPr>
                        <a:t>Millet, Paddy, Wheat</a:t>
                      </a:r>
                      <a:endParaRPr sz="1000" dirty="0">
                        <a:latin typeface="Neue Haas Unica" panose="020B0504030206020203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eue Haas Unica" panose="020B0504030206020203" pitchFamily="34" charset="0"/>
                          <a:ea typeface="Times New Roman"/>
                          <a:cs typeface="Times New Roman"/>
                          <a:sym typeface="Times New Roman"/>
                        </a:rPr>
                        <a:t>UP, Haryana, Rajasthan, Madhya Pradesh, Karnataka, Maharashtra</a:t>
                      </a:r>
                      <a:endParaRPr sz="1000">
                        <a:latin typeface="Neue Haas Unica" panose="020B0504030206020203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Neue Haas Unica" panose="020B0504030206020203" pitchFamily="34" charset="0"/>
                          <a:ea typeface="Times New Roman"/>
                          <a:cs typeface="Times New Roman"/>
                          <a:sym typeface="Times New Roman"/>
                        </a:rPr>
                        <a:t>Tomato, Onion, Papaya, Mango and Other Fruits</a:t>
                      </a:r>
                      <a:endParaRPr sz="1000" dirty="0">
                        <a:latin typeface="Neue Haas Unica" panose="020B0504030206020203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Neue Haas Unica" panose="020B0504030206020203" pitchFamily="34" charset="0"/>
                          <a:ea typeface="Times New Roman"/>
                          <a:cs typeface="Times New Roman"/>
                          <a:sym typeface="Times New Roman"/>
                        </a:rPr>
                        <a:t>Maharashtra, Gujarat, Madhya Pradesh</a:t>
                      </a:r>
                      <a:endParaRPr sz="1000">
                        <a:latin typeface="Neue Haas Unica" panose="020B0504030206020203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Neue Haas Unica" panose="020B0504030206020203" pitchFamily="34" charset="0"/>
                          <a:ea typeface="Times New Roman"/>
                          <a:cs typeface="Times New Roman"/>
                          <a:sym typeface="Times New Roman"/>
                        </a:rPr>
                        <a:t> Chilli, Turmeric, Ginger, Cumin, Cardamom, Coriander</a:t>
                      </a:r>
                      <a:endParaRPr sz="1000" dirty="0">
                        <a:latin typeface="Neue Haas Unica" panose="020B0504030206020203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Neue Haas Unica" panose="020B0504030206020203" pitchFamily="34" charset="0"/>
                          <a:ea typeface="Times New Roman"/>
                          <a:cs typeface="Times New Roman"/>
                          <a:sym typeface="Times New Roman"/>
                        </a:rPr>
                        <a:t>Andhra Pradesh, Telangana, Odisha, Kerala, Karnataka, Rajasthan, Gujarat</a:t>
                      </a:r>
                      <a:endParaRPr sz="1000" dirty="0">
                        <a:latin typeface="Neue Haas Unica" panose="020B0504030206020203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E632EA42-7A37-05F3-D6B3-588D22DDE4A5}"/>
              </a:ext>
            </a:extLst>
          </p:cNvPr>
          <p:cNvSpPr txBox="1">
            <a:spLocks/>
          </p:cNvSpPr>
          <p:nvPr/>
        </p:nvSpPr>
        <p:spPr>
          <a:xfrm>
            <a:off x="426825" y="3746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GB" sz="3200" b="1" dirty="0">
                <a:solidFill>
                  <a:srgbClr val="003B70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Activity Map with Similar Interventions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CBA6B-EB25-4239-8934-D61D9D3AD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72EBB8-DA52-4095-8E77-E2E5E3F0D7AB}"/>
              </a:ext>
            </a:extLst>
          </p:cNvPr>
          <p:cNvSpPr txBox="1">
            <a:spLocks/>
          </p:cNvSpPr>
          <p:nvPr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z="1200" smtClean="0">
                <a:solidFill>
                  <a:schemeClr val="bg1"/>
                </a:solidFill>
              </a:rPr>
              <a:pPr/>
              <a:t>5</a:t>
            </a:fld>
            <a:endParaRPr lang="en-IN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136B7-5E38-4FEE-B54B-32A79FB6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435"/>
            <a:ext cx="9144000" cy="4438983"/>
          </a:xfrm>
          <a:prstGeom prst="rect">
            <a:avLst/>
          </a:prstGeom>
        </p:spPr>
      </p:pic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C1DC543B-BEF6-46A3-9E4A-C523A75F843B}"/>
              </a:ext>
            </a:extLst>
          </p:cNvPr>
          <p:cNvSpPr txBox="1">
            <a:spLocks/>
          </p:cNvSpPr>
          <p:nvPr/>
        </p:nvSpPr>
        <p:spPr>
          <a:xfrm>
            <a:off x="311700" y="-2257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GB" b="1" dirty="0">
                <a:solidFill>
                  <a:srgbClr val="003B70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Overview – CBC Program IFFCO </a:t>
            </a:r>
            <a:r>
              <a:rPr lang="en-GB" b="1" dirty="0" err="1">
                <a:solidFill>
                  <a:srgbClr val="003B70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Kisan</a:t>
            </a:r>
            <a:endParaRPr lang="en-GB" b="1" dirty="0">
              <a:solidFill>
                <a:srgbClr val="003B70"/>
              </a:solidFill>
              <a:latin typeface="Poppins" panose="00000500000000000000" pitchFamily="2" charset="0"/>
              <a:ea typeface="Times New Roman"/>
              <a:cs typeface="Poppins" panose="00000500000000000000" pitchFamily="2" charset="0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3394E-23F7-4CB8-AB80-9790645FB78B}"/>
              </a:ext>
            </a:extLst>
          </p:cNvPr>
          <p:cNvSpPr txBox="1"/>
          <p:nvPr/>
        </p:nvSpPr>
        <p:spPr>
          <a:xfrm>
            <a:off x="5035465" y="4870601"/>
            <a:ext cx="5106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Click to view map: </a:t>
            </a:r>
            <a:r>
              <a:rPr lang="en-IN" sz="1100" dirty="0">
                <a:hlinkClick r:id="rId4"/>
              </a:rPr>
              <a:t>CBC_2022 | Tableau Public</a:t>
            </a:r>
            <a:endParaRPr lang="en-IN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8E40-36F3-43FB-B5FB-5BE44662AC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C09A6DEF-F151-4037-B217-2B60449EEEEA}"/>
              </a:ext>
            </a:extLst>
          </p:cNvPr>
          <p:cNvSpPr txBox="1">
            <a:spLocks/>
          </p:cNvSpPr>
          <p:nvPr/>
        </p:nvSpPr>
        <p:spPr>
          <a:xfrm>
            <a:off x="426825" y="15001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GB" sz="3200" b="1" dirty="0">
                <a:solidFill>
                  <a:srgbClr val="003B70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Benefits to Stakeholders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BBD05-F66A-4B07-A888-7CED19D25EC7}"/>
              </a:ext>
            </a:extLst>
          </p:cNvPr>
          <p:cNvSpPr/>
          <p:nvPr/>
        </p:nvSpPr>
        <p:spPr>
          <a:xfrm>
            <a:off x="96252" y="1296535"/>
            <a:ext cx="2881593" cy="34238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Technology orientation and capacity building on Biofortified crops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Near-real time farm advisory services (voice and SMS)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On-ground </a:t>
            </a:r>
            <a:r>
              <a:rPr lang="en-IN" sz="1600" kern="1200" spc="-10" dirty="0" err="1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agri</a:t>
            </a: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-expert support on weekly basis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Pest &amp; disease guide book, leaf </a:t>
            </a:r>
            <a:r>
              <a:rPr lang="en-IN" sz="1600" kern="1200" spc="-10" dirty="0" err="1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color</a:t>
            </a: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 chart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Weekly remote sensing based analytics on farm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DC2E62-2045-44C1-A50C-600AF9C38109}"/>
              </a:ext>
            </a:extLst>
          </p:cNvPr>
          <p:cNvSpPr/>
          <p:nvPr/>
        </p:nvSpPr>
        <p:spPr>
          <a:xfrm>
            <a:off x="3150238" y="1296535"/>
            <a:ext cx="2881593" cy="34238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Training on utilizing cutting-edge precision farming technology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Set up ‘island of excellence’ with precision tech in vicinity</a:t>
            </a:r>
            <a:endParaRPr lang="en-IN" sz="1600" kern="1200" spc="-10" dirty="0">
              <a:solidFill>
                <a:srgbClr val="222831"/>
              </a:solidFill>
              <a:latin typeface="Neue Haas Unica" panose="020B0504030206020203" pitchFamily="34" charset="0"/>
              <a:cs typeface="Calibri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IoT sensors: 4 AWWSs installed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‘demand-driven’ crop production under holistic contract farming arrangement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BA18A8-E058-4556-B695-36881517A3F3}"/>
              </a:ext>
            </a:extLst>
          </p:cNvPr>
          <p:cNvSpPr/>
          <p:nvPr/>
        </p:nvSpPr>
        <p:spPr>
          <a:xfrm>
            <a:off x="6204224" y="1296535"/>
            <a:ext cx="2881593" cy="34238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 - Turn-key services offering complete tech enabled end-to-end implementation services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Impact driven last mile farmer connectivity and engagement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IN" sz="1600" kern="1200" spc="-10" dirty="0">
                <a:solidFill>
                  <a:srgbClr val="222831"/>
                </a:solidFill>
                <a:latin typeface="Neue Haas Unica" panose="020B0504030206020203" pitchFamily="34" charset="0"/>
                <a:cs typeface="Calibri"/>
              </a:rPr>
              <a:t>- Possibility of scaling up commercial programs through a single ecosystem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38B6E-69E7-4E5D-AD37-D9C8D323F14E}"/>
              </a:ext>
            </a:extLst>
          </p:cNvPr>
          <p:cNvSpPr/>
          <p:nvPr/>
        </p:nvSpPr>
        <p:spPr>
          <a:xfrm>
            <a:off x="126569" y="968375"/>
            <a:ext cx="2851276" cy="27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Farmer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02713D-6E8B-4D2A-87C0-C987B477D4D3}"/>
              </a:ext>
            </a:extLst>
          </p:cNvPr>
          <p:cNvSpPr/>
          <p:nvPr/>
        </p:nvSpPr>
        <p:spPr>
          <a:xfrm>
            <a:off x="3150238" y="954723"/>
            <a:ext cx="2881593" cy="28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Agribusiness/ FPO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4459F7-E67B-49B1-98ED-4BF9408067DA}"/>
              </a:ext>
            </a:extLst>
          </p:cNvPr>
          <p:cNvSpPr/>
          <p:nvPr/>
        </p:nvSpPr>
        <p:spPr>
          <a:xfrm>
            <a:off x="6234541" y="941080"/>
            <a:ext cx="2851276" cy="27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8B3ED6F-20E6-4F6C-AD3E-50228D38DC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6B287AD-B3B7-4F02-8680-1E229C5F21D3}"/>
              </a:ext>
            </a:extLst>
          </p:cNvPr>
          <p:cNvSpPr txBox="1">
            <a:spLocks/>
          </p:cNvSpPr>
          <p:nvPr/>
        </p:nvSpPr>
        <p:spPr>
          <a:xfrm>
            <a:off x="485597" y="4748035"/>
            <a:ext cx="361044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z="1200" smtClean="0">
                <a:solidFill>
                  <a:schemeClr val="bg1"/>
                </a:solidFill>
              </a:rPr>
              <a:pPr/>
              <a:t>7</a:t>
            </a:fld>
            <a:endParaRPr lang="en-IN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9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EAA97E-432B-26EB-DFD1-A9082CECFADD}"/>
              </a:ext>
            </a:extLst>
          </p:cNvPr>
          <p:cNvSpPr/>
          <p:nvPr/>
        </p:nvSpPr>
        <p:spPr>
          <a:xfrm>
            <a:off x="-414338" y="-80906"/>
            <a:ext cx="10215563" cy="1038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5110FF-EA12-46F4-B174-C2F973505B88}"/>
              </a:ext>
            </a:extLst>
          </p:cNvPr>
          <p:cNvSpPr/>
          <p:nvPr/>
        </p:nvSpPr>
        <p:spPr>
          <a:xfrm>
            <a:off x="249748" y="1053510"/>
            <a:ext cx="669696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Farm traceability – Digitized farm profile, geo-fencing, sowing date, age of crop, yield, inputs used, irrigation time, soil report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Satellite imagery analysis – Weekly NDVI (growth of crop), soil moisture stress, Nitrogen spread, soil organic carbon content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Image recognition – Auto image based disease and pest recognition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Crop simulation models – Simulate farm conditions in advance to predict pest and disease infestation, schedule irrigation, fertigation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22831"/>
                </a:solidFill>
                <a:effectLst/>
                <a:uLnTx/>
                <a:uFillTx/>
                <a:latin typeface="Neue Haas Unica" panose="020B0504030206020203" pitchFamily="34" charset="0"/>
                <a:ea typeface="+mn-ea"/>
                <a:cs typeface="Calibri"/>
                <a:sym typeface="Arial"/>
              </a:rPr>
              <a:t>IoT Sensors – Dynamic farm microclimate (6 IoT sensors for: Soil moisture (above and under soil), leaf moisture, temperature, radiance, humidity)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35184ADA-A011-4B0B-B987-7712AFC6A718}"/>
              </a:ext>
            </a:extLst>
          </p:cNvPr>
          <p:cNvSpPr txBox="1">
            <a:spLocks/>
          </p:cNvSpPr>
          <p:nvPr/>
        </p:nvSpPr>
        <p:spPr>
          <a:xfrm>
            <a:off x="304342" y="340385"/>
            <a:ext cx="6325058" cy="50494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200" b="1" i="0" u="none" strike="noStrike" kern="1200" cap="none" spc="8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  <a:sym typeface="Arial"/>
              </a:rPr>
              <a:t>Tech </a:t>
            </a:r>
            <a:r>
              <a:rPr kumimoji="0" lang="fr-FR" sz="3200" b="1" i="0" u="none" strike="noStrike" kern="1200" cap="none" spc="8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  <a:sym typeface="Arial"/>
              </a:rPr>
              <a:t>Overview</a:t>
            </a:r>
            <a:endParaRPr kumimoji="0" lang="fr-FR" sz="3200" b="1" i="0" u="none" strike="noStrike" kern="1200" cap="none" spc="8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2107A-F649-47E5-B78A-9E75649E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425" y="-188303"/>
            <a:ext cx="4840484" cy="55201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D7761-2D47-4633-AE35-DE30B5C5C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200" y="4833654"/>
            <a:ext cx="397148" cy="309847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F8C440BC-BCAB-415D-92DA-176675AB4FF8}" type="slidenum">
              <a:rPr kumimoji="0" lang="en-IN" sz="1050" b="1" i="0" u="none" strike="noStrike" kern="1200" cap="none" spc="0" normalizeH="0" baseline="0" noProof="0">
                <a:ln>
                  <a:noFill/>
                </a:ln>
                <a:solidFill>
                  <a:srgbClr val="DBD4D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en-IN" sz="1050" b="1" i="0" u="none" strike="noStrike" kern="1200" cap="none" spc="0" normalizeH="0" baseline="0" noProof="0" dirty="0">
              <a:ln>
                <a:noFill/>
              </a:ln>
              <a:solidFill>
                <a:srgbClr val="DBD4D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Calibri"/>
              <a:sym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B0EBC4-645A-4A1A-B0B9-64D9707DB6E9}"/>
              </a:ext>
            </a:extLst>
          </p:cNvPr>
          <p:cNvSpPr txBox="1">
            <a:spLocks/>
          </p:cNvSpPr>
          <p:nvPr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z="1200" smtClean="0"/>
              <a:pPr/>
              <a:t>8</a:t>
            </a:fld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59316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07298" y="282095"/>
            <a:ext cx="8520600" cy="739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B70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Krishi Dev Gyan  </a:t>
            </a:r>
            <a:endParaRPr b="1" dirty="0">
              <a:solidFill>
                <a:srgbClr val="003B70"/>
              </a:solidFill>
              <a:latin typeface="Poppins" panose="00000500000000000000" pitchFamily="2" charset="0"/>
              <a:ea typeface="Times New Roman"/>
              <a:cs typeface="Poppins" panose="00000500000000000000" pitchFamily="2" charset="0"/>
              <a:sym typeface="Times New Roman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60538" y="399378"/>
            <a:ext cx="4347000" cy="470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dirty="0">
                <a:solidFill>
                  <a:schemeClr val="lt1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(</a:t>
            </a:r>
            <a:r>
              <a:rPr lang="en-IN" sz="1400" dirty="0">
                <a:solidFill>
                  <a:schemeClr val="lt1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Go Live</a:t>
            </a:r>
            <a:r>
              <a:rPr lang="en" sz="1400" dirty="0">
                <a:solidFill>
                  <a:schemeClr val="lt1"/>
                </a:solidFill>
                <a:latin typeface="Poppins" panose="00000500000000000000" pitchFamily="2" charset="0"/>
                <a:ea typeface="Times New Roman"/>
                <a:cs typeface="Poppins" panose="00000500000000000000" pitchFamily="2" charset="0"/>
                <a:sym typeface="Times New Roman"/>
              </a:rPr>
              <a:t>) </a:t>
            </a:r>
            <a:endParaRPr sz="1400" dirty="0">
              <a:solidFill>
                <a:schemeClr val="lt1"/>
              </a:solidFill>
              <a:latin typeface="Poppins" panose="00000500000000000000" pitchFamily="2" charset="0"/>
              <a:ea typeface="Times New Roman"/>
              <a:cs typeface="Poppins" panose="00000500000000000000" pitchFamily="2" charset="0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2D205-C0DA-4645-89FB-3850415A745F}"/>
              </a:ext>
            </a:extLst>
          </p:cNvPr>
          <p:cNvSpPr/>
          <p:nvPr/>
        </p:nvSpPr>
        <p:spPr>
          <a:xfrm>
            <a:off x="398645" y="1203171"/>
            <a:ext cx="4710015" cy="271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Advisories on cutting edge and current Agri-research based crop PoPs.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Near real-time consultation with top-notch Agri-experts via video and audio channels.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Satellite Imagery Analysis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Pest and Disease prediction based on weather conditions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Data-driven authorized automated personalized advisories</a:t>
            </a:r>
          </a:p>
          <a:p>
            <a:pPr marL="495300" algn="just">
              <a:lnSpc>
                <a:spcPct val="107000"/>
              </a:lnSpc>
              <a:spcAft>
                <a:spcPts val="800"/>
              </a:spcAft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200" dirty="0">
                <a:solidFill>
                  <a:schemeClr val="bg1"/>
                </a:solidFill>
                <a:effectLst/>
                <a:latin typeface="Neue Haas Unica" panose="020B0504030206020203" pitchFamily="34" charset="0"/>
                <a:ea typeface="Calibri" panose="020F0502020204030204" pitchFamily="34" charset="0"/>
                <a:cs typeface="Mangal"/>
              </a:rPr>
              <a:t>KDG App is used by all the Field Executives to onboard farmer details and farm data to capture daily activities.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981D0-57B3-4C97-8945-FEAC995AC7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18" y="1020318"/>
            <a:ext cx="3519237" cy="38467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04A2C-C1C6-4192-B9FD-26DDFAFBF5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757E83-1102-4FB8-9473-BF813BAA0468}"/>
              </a:ext>
            </a:extLst>
          </p:cNvPr>
          <p:cNvSpPr txBox="1">
            <a:spLocks/>
          </p:cNvSpPr>
          <p:nvPr/>
        </p:nvSpPr>
        <p:spPr>
          <a:xfrm>
            <a:off x="467545" y="4731993"/>
            <a:ext cx="397148" cy="309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88" b="1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8C440BC-BCAB-415D-92DA-176675AB4FF8}" type="slidenum">
              <a:rPr lang="en-IN" sz="1200" smtClean="0">
                <a:solidFill>
                  <a:schemeClr val="bg1"/>
                </a:solidFill>
              </a:rPr>
              <a:pPr/>
              <a:t>9</a:t>
            </a:fld>
            <a:endParaRPr lang="en-IN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fcd1f5-4a5e-475c-8e39-3932cc6151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fcd1f5-4a5e-475c-8e39-3932cc6151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AD47"/>
      </a:accent1>
      <a:accent2>
        <a:srgbClr val="7B9949"/>
      </a:accent2>
      <a:accent3>
        <a:srgbClr val="193847"/>
      </a:accent3>
      <a:accent4>
        <a:srgbClr val="27596B"/>
      </a:accent4>
      <a:accent5>
        <a:srgbClr val="95704A"/>
      </a:accent5>
      <a:accent6>
        <a:srgbClr val="BF9000"/>
      </a:accent6>
      <a:hlink>
        <a:srgbClr val="44546A"/>
      </a:hlink>
      <a:folHlink>
        <a:srgbClr val="44546A"/>
      </a:folHlink>
    </a:clrScheme>
    <a:fontScheme name="Custom 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sic App Pitch Deck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860</Words>
  <Application>Microsoft Macintosh PowerPoint</Application>
  <PresentationFormat>On-screen Show (16:9)</PresentationFormat>
  <Paragraphs>123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Economica</vt:lpstr>
      <vt:lpstr>Fira Sans Extra Condensed Medium</vt:lpstr>
      <vt:lpstr>Fjalla One</vt:lpstr>
      <vt:lpstr>Neue Haas Unica</vt:lpstr>
      <vt:lpstr>Poppins</vt:lpstr>
      <vt:lpstr>Roboto Condensed Light</vt:lpstr>
      <vt:lpstr>Symbol</vt:lpstr>
      <vt:lpstr>Simple Dark</vt:lpstr>
      <vt:lpstr>Office 主题</vt:lpstr>
      <vt:lpstr>1_Music App Pitch Deck by SlidesGo</vt:lpstr>
      <vt:lpstr>Office Theme</vt:lpstr>
      <vt:lpstr>PowerPoint Presentation</vt:lpstr>
      <vt:lpstr>IFFCO - Extensive Reach And Strength In Rural India</vt:lpstr>
      <vt:lpstr>PowerPoint Presentation</vt:lpstr>
      <vt:lpstr>450,00,00+ farmers</vt:lpstr>
      <vt:lpstr>PowerPoint Presentation</vt:lpstr>
      <vt:lpstr>PowerPoint Presentation</vt:lpstr>
      <vt:lpstr>PowerPoint Presentation</vt:lpstr>
      <vt:lpstr>PowerPoint Presentation</vt:lpstr>
      <vt:lpstr>Krishi Dev Gyan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Tech in Nutrition Smart Agriculture</dc:title>
  <dc:creator>Jai Watts</dc:creator>
  <cp:lastModifiedBy>Decker, James (HarvestPlus)</cp:lastModifiedBy>
  <cp:revision>73</cp:revision>
  <dcterms:modified xsi:type="dcterms:W3CDTF">2022-09-13T15:20:41Z</dcterms:modified>
</cp:coreProperties>
</file>